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72766bc38a_76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72766bc38a_76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72766bc38a_773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72766bc38a_773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72766bc38a_773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72766bc38a_773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2"/>
          <p:cNvGrpSpPr/>
          <p:nvPr/>
        </p:nvGrpSpPr>
        <p:grpSpPr>
          <a:xfrm>
            <a:off x="0" y="-8467"/>
            <a:ext cx="12192000" cy="6866467"/>
            <a:chOff x="0" y="-8467"/>
            <a:chExt cx="12192000" cy="6866467"/>
          </a:xfrm>
        </p:grpSpPr>
        <p:sp>
          <p:nvSpPr>
            <p:cNvPr id="24" name="Google Shape;24;p2"/>
            <p:cNvSpPr/>
            <p:nvPr/>
          </p:nvSpPr>
          <p:spPr>
            <a:xfrm>
              <a:off x="0" y="-7862"/>
              <a:ext cx="863600" cy="5698067"/>
            </a:xfrm>
            <a:custGeom>
              <a:rect b="b" l="l" r="r" t="t"/>
              <a:pathLst>
                <a:path extrusionOk="0" h="5698067" w="863600">
                  <a:moveTo>
                    <a:pt x="0" y="8467"/>
                  </a:moveTo>
                  <a:lnTo>
                    <a:pt x="863600" y="0"/>
                  </a:lnTo>
                  <a:lnTo>
                    <a:pt x="863600" y="16934"/>
                  </a:lnTo>
                  <a:lnTo>
                    <a:pt x="0" y="5698067"/>
                  </a:lnTo>
                  <a:lnTo>
                    <a:pt x="0" y="8467"/>
                  </a:lnTo>
                  <a:close/>
                </a:path>
              </a:pathLst>
            </a:custGeom>
            <a:solidFill>
              <a:schemeClr val="accent1">
                <a:alpha val="69804"/>
              </a:schemeClr>
            </a:solidFill>
            <a:ln>
              <a:noFill/>
            </a:ln>
          </p:spPr>
        </p:sp>
        <p:cxnSp>
          <p:nvCxnSpPr>
            <p:cNvPr id="25" name="Google Shape;25;p2"/>
            <p:cNvCxnSpPr/>
            <p:nvPr/>
          </p:nvCxnSpPr>
          <p:spPr>
            <a:xfrm>
              <a:off x="9371012" y="0"/>
              <a:ext cx="1219200" cy="6858000"/>
            </a:xfrm>
            <a:prstGeom prst="straightConnector1">
              <a:avLst/>
            </a:prstGeom>
            <a:noFill/>
            <a:ln cap="flat" cmpd="sng" w="9525">
              <a:solidFill>
                <a:schemeClr val="accent1">
                  <a:alpha val="69804"/>
                </a:schemeClr>
              </a:solidFill>
              <a:prstDash val="solid"/>
              <a:round/>
              <a:headEnd len="sm" w="sm" type="none"/>
              <a:tailEnd len="sm" w="sm" type="none"/>
            </a:ln>
          </p:spPr>
        </p:cxnSp>
        <p:cxnSp>
          <p:nvCxnSpPr>
            <p:cNvPr id="26" name="Google Shape;26;p2"/>
            <p:cNvCxnSpPr/>
            <p:nvPr/>
          </p:nvCxnSpPr>
          <p:spPr>
            <a:xfrm flipH="1">
              <a:off x="7425267" y="3681413"/>
              <a:ext cx="4763558" cy="3176587"/>
            </a:xfrm>
            <a:prstGeom prst="straightConnector1">
              <a:avLst/>
            </a:prstGeom>
            <a:noFill/>
            <a:ln cap="flat" cmpd="sng" w="9525">
              <a:solidFill>
                <a:schemeClr val="accent1">
                  <a:alpha val="69804"/>
                </a:schemeClr>
              </a:solidFill>
              <a:prstDash val="solid"/>
              <a:round/>
              <a:headEnd len="sm" w="sm" type="none"/>
              <a:tailEnd len="sm" w="sm" type="none"/>
            </a:ln>
          </p:spPr>
        </p:cxnSp>
        <p:sp>
          <p:nvSpPr>
            <p:cNvPr id="27" name="Google Shape;27;p2"/>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28" name="Google Shape;28;p2"/>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2"/>
            <p:cNvSpPr/>
            <p:nvPr/>
          </p:nvSpPr>
          <p:spPr>
            <a:xfrm>
              <a:off x="8932333" y="3048000"/>
              <a:ext cx="3259667" cy="3810000"/>
            </a:xfrm>
            <a:prstGeom prst="triangle">
              <a:avLst>
                <a:gd fmla="val 100000" name="adj"/>
              </a:avLst>
            </a:prstGeom>
            <a:solidFill>
              <a:srgbClr val="31479F">
                <a:alpha val="6588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1479F">
                <a:alpha val="49804"/>
              </a:srgbClr>
            </a:solidFill>
            <a:ln>
              <a:noFill/>
            </a:ln>
          </p:spPr>
        </p:sp>
        <p:sp>
          <p:nvSpPr>
            <p:cNvPr id="31" name="Google Shape;31;p2"/>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804"/>
              </a:schemeClr>
            </a:solidFill>
            <a:ln>
              <a:noFill/>
            </a:ln>
          </p:spPr>
        </p:sp>
        <p:sp>
          <p:nvSpPr>
            <p:cNvPr id="32" name="Google Shape;32;p2"/>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11B2EB">
                <a:alpha val="80000"/>
              </a:srgbClr>
            </a:solidFill>
            <a:ln>
              <a:noFill/>
            </a:ln>
          </p:spPr>
        </p:sp>
        <p:sp>
          <p:nvSpPr>
            <p:cNvPr id="33" name="Google Shape;33;p2"/>
            <p:cNvSpPr/>
            <p:nvPr/>
          </p:nvSpPr>
          <p:spPr>
            <a:xfrm>
              <a:off x="10371666" y="3589867"/>
              <a:ext cx="1817159" cy="3268133"/>
            </a:xfrm>
            <a:prstGeom prst="triangle">
              <a:avLst>
                <a:gd fmla="val 100000" name="adj"/>
              </a:avLst>
            </a:prstGeom>
            <a:solidFill>
              <a:srgbClr val="31479F">
                <a:alpha val="6588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p:txBody>
      </p:sp>
      <p:sp>
        <p:nvSpPr>
          <p:cNvPr id="36" name="Google Shape;36;p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11"/>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11"/>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93" name="Google Shape;93;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12"/>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2"/>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280"/>
              <a:buFont typeface="Trebuchet MS"/>
              <a:buNone/>
              <a:defRPr sz="1600">
                <a:solidFill>
                  <a:srgbClr val="7F7F7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99" name="Google Shape;99;p12"/>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00" name="Google Shape;100;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2"/>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93A3DE"/>
                </a:solidFill>
                <a:latin typeface="Arial"/>
                <a:ea typeface="Arial"/>
                <a:cs typeface="Arial"/>
                <a:sym typeface="Arial"/>
              </a:rPr>
              <a:t>“</a:t>
            </a:r>
            <a:endParaRPr/>
          </a:p>
        </p:txBody>
      </p:sp>
      <p:sp>
        <p:nvSpPr>
          <p:cNvPr id="104" name="Google Shape;104;p12"/>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93A3DE"/>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13"/>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3"/>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1440"/>
              <a:buNone/>
              <a:defRPr sz="1800">
                <a:solidFill>
                  <a:srgbClr val="3F3F3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08" name="Google Shape;108;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14"/>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4"/>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rgbClr val="3F3F3F"/>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14" name="Google Shape;114;p14"/>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15" name="Google Shape;115;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8" name="Google Shape;118;p14"/>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93A3DE"/>
                </a:solidFill>
                <a:latin typeface="Arial"/>
                <a:ea typeface="Arial"/>
                <a:cs typeface="Arial"/>
                <a:sym typeface="Arial"/>
              </a:rPr>
              <a:t>“</a:t>
            </a:r>
            <a:endParaRPr/>
          </a:p>
        </p:txBody>
      </p:sp>
      <p:sp>
        <p:nvSpPr>
          <p:cNvPr id="119" name="Google Shape;119;p14"/>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rgbClr val="93A3DE"/>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15"/>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1"/>
              </a:buClr>
              <a:buSzPts val="4400"/>
              <a:buFont typeface="Trebuchet MS"/>
              <a:buNone/>
              <a:defRPr b="0" sz="44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5"/>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Font typeface="Trebuchet MS"/>
              <a:buNone/>
              <a:defRPr sz="2400">
                <a:solidFill>
                  <a:schemeClr val="accent1"/>
                </a:solidFill>
              </a:defRPr>
            </a:lvl1pPr>
            <a:lvl2pPr indent="-228600" lvl="1" marL="914400" algn="l">
              <a:spcBef>
                <a:spcPts val="1000"/>
              </a:spcBef>
              <a:spcAft>
                <a:spcPts val="0"/>
              </a:spcAft>
              <a:buSzPts val="1280"/>
              <a:buFont typeface="Trebuchet MS"/>
              <a:buNone/>
              <a:defRPr/>
            </a:lvl2pPr>
            <a:lvl3pPr indent="-228600" lvl="2" marL="1371600" algn="l">
              <a:spcBef>
                <a:spcPts val="1000"/>
              </a:spcBef>
              <a:spcAft>
                <a:spcPts val="0"/>
              </a:spcAft>
              <a:buSzPts val="1120"/>
              <a:buFont typeface="Trebuchet MS"/>
              <a:buNone/>
              <a:defRPr/>
            </a:lvl3pPr>
            <a:lvl4pPr indent="-228600" lvl="3" marL="1828800" algn="l">
              <a:spcBef>
                <a:spcPts val="1000"/>
              </a:spcBef>
              <a:spcAft>
                <a:spcPts val="0"/>
              </a:spcAft>
              <a:buSzPts val="960"/>
              <a:buFont typeface="Trebuchet MS"/>
              <a:buNone/>
              <a:defRPr/>
            </a:lvl4pPr>
            <a:lvl5pPr indent="-228600" lvl="4" marL="2286000" algn="l">
              <a:spcBef>
                <a:spcPts val="1000"/>
              </a:spcBef>
              <a:spcAft>
                <a:spcPts val="0"/>
              </a:spcAft>
              <a:buSzPts val="960"/>
              <a:buFont typeface="Trebuchet MS"/>
              <a:buNone/>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23" name="Google Shape;123;p15"/>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1440"/>
              <a:buNone/>
              <a:defRPr sz="18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124" name="Google Shape;124;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1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16"/>
          <p:cNvSpPr txBox="1"/>
          <p:nvPr>
            <p:ph idx="1" type="body"/>
          </p:nvPr>
        </p:nvSpPr>
        <p:spPr>
          <a:xfrm rot="5400000">
            <a:off x="3035282" y="-197358"/>
            <a:ext cx="3880773" cy="8596668"/>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0" name="Google Shape;130;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17"/>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17"/>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136" name="Google Shape;136;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 name="Shape 39"/>
        <p:cNvGrpSpPr/>
        <p:nvPr/>
      </p:nvGrpSpPr>
      <p:grpSpPr>
        <a:xfrm>
          <a:off x="0" y="0"/>
          <a:ext cx="0" cy="0"/>
          <a:chOff x="0" y="0"/>
          <a:chExt cx="0" cy="0"/>
        </a:xfrm>
      </p:grpSpPr>
      <p:sp>
        <p:nvSpPr>
          <p:cNvPr id="40" name="Google Shape;40;p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3" name="Shape 43"/>
        <p:cNvGrpSpPr/>
        <p:nvPr/>
      </p:nvGrpSpPr>
      <p:grpSpPr>
        <a:xfrm>
          <a:off x="0" y="0"/>
          <a:ext cx="0" cy="0"/>
          <a:chOff x="0" y="0"/>
          <a:chExt cx="0" cy="0"/>
        </a:xfrm>
      </p:grpSpPr>
      <p:sp>
        <p:nvSpPr>
          <p:cNvPr id="44" name="Google Shape;44;p4"/>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4"/>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46" name="Google Shape;46;p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sp>
        <p:nvSpPr>
          <p:cNvPr id="50" name="Google Shape;50;p5"/>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accent1"/>
              </a:buClr>
              <a:buSzPts val="4000"/>
              <a:buFont typeface="Trebuchet MS"/>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5"/>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1600"/>
              <a:buNone/>
              <a:defRPr sz="2000">
                <a:solidFill>
                  <a:srgbClr val="7F7F7F"/>
                </a:solidFill>
              </a:defRPr>
            </a:lvl1pPr>
            <a:lvl2pPr indent="-228600" lvl="1" marL="914400" algn="l">
              <a:spcBef>
                <a:spcPts val="1000"/>
              </a:spcBef>
              <a:spcAft>
                <a:spcPts val="0"/>
              </a:spcAft>
              <a:buSzPts val="1440"/>
              <a:buNone/>
              <a:defRPr sz="1800">
                <a:solidFill>
                  <a:srgbClr val="888888"/>
                </a:solidFill>
              </a:defRPr>
            </a:lvl2pPr>
            <a:lvl3pPr indent="-228600" lvl="2" marL="1371600" algn="l">
              <a:spcBef>
                <a:spcPts val="1000"/>
              </a:spcBef>
              <a:spcAft>
                <a:spcPts val="0"/>
              </a:spcAft>
              <a:buSzPts val="1280"/>
              <a:buNone/>
              <a:defRPr sz="1600">
                <a:solidFill>
                  <a:srgbClr val="888888"/>
                </a:solidFill>
              </a:defRPr>
            </a:lvl3pPr>
            <a:lvl4pPr indent="-228600" lvl="3" marL="1828800" algn="l">
              <a:spcBef>
                <a:spcPts val="1000"/>
              </a:spcBef>
              <a:spcAft>
                <a:spcPts val="0"/>
              </a:spcAft>
              <a:buSzPts val="1120"/>
              <a:buNone/>
              <a:defRPr sz="1400">
                <a:solidFill>
                  <a:srgbClr val="888888"/>
                </a:solidFill>
              </a:defRPr>
            </a:lvl4pPr>
            <a:lvl5pPr indent="-228600" lvl="4" marL="2286000" algn="l">
              <a:spcBef>
                <a:spcPts val="1000"/>
              </a:spcBef>
              <a:spcAft>
                <a:spcPts val="0"/>
              </a:spcAft>
              <a:buSzPts val="1120"/>
              <a:buNone/>
              <a:defRPr sz="1400">
                <a:solidFill>
                  <a:srgbClr val="888888"/>
                </a:solidFill>
              </a:defRPr>
            </a:lvl5pPr>
            <a:lvl6pPr indent="-228600" lvl="5" marL="2743200" algn="l">
              <a:spcBef>
                <a:spcPts val="1000"/>
              </a:spcBef>
              <a:spcAft>
                <a:spcPts val="0"/>
              </a:spcAft>
              <a:buSzPts val="1120"/>
              <a:buNone/>
              <a:defRPr sz="1400">
                <a:solidFill>
                  <a:srgbClr val="888888"/>
                </a:solidFill>
              </a:defRPr>
            </a:lvl6pPr>
            <a:lvl7pPr indent="-228600" lvl="6" marL="3200400" algn="l">
              <a:spcBef>
                <a:spcPts val="1000"/>
              </a:spcBef>
              <a:spcAft>
                <a:spcPts val="0"/>
              </a:spcAft>
              <a:buSzPts val="1120"/>
              <a:buNone/>
              <a:defRPr sz="1400">
                <a:solidFill>
                  <a:srgbClr val="888888"/>
                </a:solidFill>
              </a:defRPr>
            </a:lvl7pPr>
            <a:lvl8pPr indent="-228600" lvl="7" marL="3657600" algn="l">
              <a:spcBef>
                <a:spcPts val="1000"/>
              </a:spcBef>
              <a:spcAft>
                <a:spcPts val="0"/>
              </a:spcAft>
              <a:buSzPts val="1120"/>
              <a:buNone/>
              <a:defRPr sz="1400">
                <a:solidFill>
                  <a:srgbClr val="888888"/>
                </a:solidFill>
              </a:defRPr>
            </a:lvl8pPr>
            <a:lvl9pPr indent="-228600" lvl="8" marL="4114800" algn="l">
              <a:spcBef>
                <a:spcPts val="1000"/>
              </a:spcBef>
              <a:spcAft>
                <a:spcPts val="0"/>
              </a:spcAft>
              <a:buSzPts val="1120"/>
              <a:buNone/>
              <a:defRPr sz="1400">
                <a:solidFill>
                  <a:srgbClr val="888888"/>
                </a:solidFill>
              </a:defRPr>
            </a:lvl9pPr>
          </a:lstStyle>
          <a:p/>
        </p:txBody>
      </p:sp>
      <p:sp>
        <p:nvSpPr>
          <p:cNvPr id="52" name="Google Shape;52;p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 name="Shape 55"/>
        <p:cNvGrpSpPr/>
        <p:nvPr/>
      </p:nvGrpSpPr>
      <p:grpSpPr>
        <a:xfrm>
          <a:off x="0" y="0"/>
          <a:ext cx="0" cy="0"/>
          <a:chOff x="0" y="0"/>
          <a:chExt cx="0" cy="0"/>
        </a:xfrm>
      </p:grpSpPr>
      <p:sp>
        <p:nvSpPr>
          <p:cNvPr id="56" name="Google Shape;56;p6"/>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6"/>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58" name="Google Shape;58;p6"/>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59" name="Google Shape;59;p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7"/>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65" name="Google Shape;65;p7"/>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66" name="Google Shape;66;p7"/>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1920"/>
              <a:buNone/>
              <a:defRPr b="0" sz="2400"/>
            </a:lvl1pPr>
            <a:lvl2pPr indent="-228600" lvl="1" marL="914400" algn="l">
              <a:spcBef>
                <a:spcPts val="1000"/>
              </a:spcBef>
              <a:spcAft>
                <a:spcPts val="0"/>
              </a:spcAft>
              <a:buSzPts val="1600"/>
              <a:buNone/>
              <a:defRPr b="1" sz="2000"/>
            </a:lvl2pPr>
            <a:lvl3pPr indent="-228600" lvl="2" marL="1371600" algn="l">
              <a:spcBef>
                <a:spcPts val="1000"/>
              </a:spcBef>
              <a:spcAft>
                <a:spcPts val="0"/>
              </a:spcAft>
              <a:buSzPts val="1440"/>
              <a:buNone/>
              <a:defRPr b="1" sz="1800"/>
            </a:lvl3pPr>
            <a:lvl4pPr indent="-228600" lvl="3" marL="1828800" algn="l">
              <a:spcBef>
                <a:spcPts val="1000"/>
              </a:spcBef>
              <a:spcAft>
                <a:spcPts val="0"/>
              </a:spcAft>
              <a:buSzPts val="1280"/>
              <a:buNone/>
              <a:defRPr b="1" sz="1600"/>
            </a:lvl4pPr>
            <a:lvl5pPr indent="-228600" lvl="4" marL="2286000" algn="l">
              <a:spcBef>
                <a:spcPts val="1000"/>
              </a:spcBef>
              <a:spcAft>
                <a:spcPts val="0"/>
              </a:spcAft>
              <a:buSzPts val="1280"/>
              <a:buNone/>
              <a:defRPr b="1" sz="1600"/>
            </a:lvl5pPr>
            <a:lvl6pPr indent="-228600" lvl="5" marL="2743200" algn="l">
              <a:spcBef>
                <a:spcPts val="1000"/>
              </a:spcBef>
              <a:spcAft>
                <a:spcPts val="0"/>
              </a:spcAft>
              <a:buSzPts val="1280"/>
              <a:buNone/>
              <a:defRPr b="1" sz="1600"/>
            </a:lvl6pPr>
            <a:lvl7pPr indent="-228600" lvl="6" marL="3200400" algn="l">
              <a:spcBef>
                <a:spcPts val="1000"/>
              </a:spcBef>
              <a:spcAft>
                <a:spcPts val="0"/>
              </a:spcAft>
              <a:buSzPts val="1280"/>
              <a:buNone/>
              <a:defRPr b="1" sz="1600"/>
            </a:lvl7pPr>
            <a:lvl8pPr indent="-228600" lvl="7" marL="3657600" algn="l">
              <a:spcBef>
                <a:spcPts val="1000"/>
              </a:spcBef>
              <a:spcAft>
                <a:spcPts val="0"/>
              </a:spcAft>
              <a:buSzPts val="1280"/>
              <a:buNone/>
              <a:defRPr b="1" sz="1600"/>
            </a:lvl8pPr>
            <a:lvl9pPr indent="-228600" lvl="8" marL="4114800" algn="l">
              <a:spcBef>
                <a:spcPts val="1000"/>
              </a:spcBef>
              <a:spcAft>
                <a:spcPts val="0"/>
              </a:spcAft>
              <a:buSzPts val="1280"/>
              <a:buNone/>
              <a:defRPr b="1" sz="1600"/>
            </a:lvl9pPr>
          </a:lstStyle>
          <a:p/>
        </p:txBody>
      </p:sp>
      <p:sp>
        <p:nvSpPr>
          <p:cNvPr id="67" name="Google Shape;67;p7"/>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68" name="Google Shape;68;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8"/>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9"/>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9"/>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Autofit/>
          </a:bodyPr>
          <a:lstStyle>
            <a:lvl1pPr indent="-320040" lvl="0" marL="457200" algn="l">
              <a:spcBef>
                <a:spcPts val="1000"/>
              </a:spcBef>
              <a:spcAft>
                <a:spcPts val="0"/>
              </a:spcAft>
              <a:buSzPts val="1440"/>
              <a:buChar char="►"/>
              <a:defRPr/>
            </a:lvl1pPr>
            <a:lvl2pPr indent="-320040" lvl="1" marL="914400" algn="l">
              <a:spcBef>
                <a:spcPts val="1000"/>
              </a:spcBef>
              <a:spcAft>
                <a:spcPts val="0"/>
              </a:spcAft>
              <a:buSzPts val="1440"/>
              <a:buChar char="►"/>
              <a:defRPr/>
            </a:lvl2pPr>
            <a:lvl3pPr indent="-320040" lvl="2" marL="1371600" algn="l">
              <a:spcBef>
                <a:spcPts val="1000"/>
              </a:spcBef>
              <a:spcAft>
                <a:spcPts val="0"/>
              </a:spcAft>
              <a:buSzPts val="1440"/>
              <a:buChar char="►"/>
              <a:defRPr/>
            </a:lvl3pPr>
            <a:lvl4pPr indent="-320040" lvl="3" marL="1828800" algn="l">
              <a:spcBef>
                <a:spcPts val="1000"/>
              </a:spcBef>
              <a:spcAft>
                <a:spcPts val="0"/>
              </a:spcAft>
              <a:buSzPts val="1440"/>
              <a:buChar char="►"/>
              <a:defRPr/>
            </a:lvl4pPr>
            <a:lvl5pPr indent="-320040" lvl="4" marL="2286000" algn="l">
              <a:spcBef>
                <a:spcPts val="1000"/>
              </a:spcBef>
              <a:spcAft>
                <a:spcPts val="0"/>
              </a:spcAft>
              <a:buSzPts val="1440"/>
              <a:buChar char="►"/>
              <a:defRPr/>
            </a:lvl5pPr>
            <a:lvl6pPr indent="-320040" lvl="5" marL="2743200" algn="l">
              <a:spcBef>
                <a:spcPts val="1000"/>
              </a:spcBef>
              <a:spcAft>
                <a:spcPts val="0"/>
              </a:spcAft>
              <a:buSzPts val="1440"/>
              <a:buChar char="►"/>
              <a:defRPr/>
            </a:lvl6pPr>
            <a:lvl7pPr indent="-320040" lvl="6" marL="3200400" algn="l">
              <a:spcBef>
                <a:spcPts val="1000"/>
              </a:spcBef>
              <a:spcAft>
                <a:spcPts val="0"/>
              </a:spcAft>
              <a:buSzPts val="1440"/>
              <a:buChar char="►"/>
              <a:defRPr/>
            </a:lvl7pPr>
            <a:lvl8pPr indent="-320040" lvl="7" marL="3657600" algn="l">
              <a:spcBef>
                <a:spcPts val="1000"/>
              </a:spcBef>
              <a:spcAft>
                <a:spcPts val="0"/>
              </a:spcAft>
              <a:buSzPts val="1440"/>
              <a:buChar char="►"/>
              <a:defRPr/>
            </a:lvl8pPr>
            <a:lvl9pPr indent="-320040" lvl="8" marL="4114800" algn="l">
              <a:spcBef>
                <a:spcPts val="1000"/>
              </a:spcBef>
              <a:spcAft>
                <a:spcPts val="0"/>
              </a:spcAft>
              <a:buSzPts val="1440"/>
              <a:buChar char="►"/>
              <a:defRPr/>
            </a:lvl9pPr>
          </a:lstStyle>
          <a:p/>
        </p:txBody>
      </p:sp>
      <p:sp>
        <p:nvSpPr>
          <p:cNvPr id="79" name="Google Shape;79;p9"/>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1120"/>
              <a:buNone/>
              <a:defRPr sz="1400"/>
            </a:lvl1pPr>
            <a:lvl2pPr indent="-228600" lvl="1" marL="914400" algn="l">
              <a:spcBef>
                <a:spcPts val="1000"/>
              </a:spcBef>
              <a:spcAft>
                <a:spcPts val="0"/>
              </a:spcAft>
              <a:buSzPts val="1120"/>
              <a:buNone/>
              <a:defRPr sz="1400"/>
            </a:lvl2pPr>
            <a:lvl3pPr indent="-228600" lvl="2" marL="1371600" algn="l">
              <a:spcBef>
                <a:spcPts val="1000"/>
              </a:spcBef>
              <a:spcAft>
                <a:spcPts val="0"/>
              </a:spcAft>
              <a:buSzPts val="960"/>
              <a:buNone/>
              <a:defRPr sz="1200"/>
            </a:lvl3pPr>
            <a:lvl4pPr indent="-228600" lvl="3" marL="1828800" algn="l">
              <a:spcBef>
                <a:spcPts val="1000"/>
              </a:spcBef>
              <a:spcAft>
                <a:spcPts val="0"/>
              </a:spcAft>
              <a:buSzPts val="800"/>
              <a:buNone/>
              <a:defRPr sz="1000"/>
            </a:lvl4pPr>
            <a:lvl5pPr indent="-228600" lvl="4" marL="2286000" algn="l">
              <a:spcBef>
                <a:spcPts val="1000"/>
              </a:spcBef>
              <a:spcAft>
                <a:spcPts val="0"/>
              </a:spcAft>
              <a:buSzPts val="800"/>
              <a:buNone/>
              <a:defRPr sz="1000"/>
            </a:lvl5pPr>
            <a:lvl6pPr indent="-228600" lvl="5" marL="2743200" algn="l">
              <a:spcBef>
                <a:spcPts val="1000"/>
              </a:spcBef>
              <a:spcAft>
                <a:spcPts val="0"/>
              </a:spcAft>
              <a:buSzPts val="800"/>
              <a:buNone/>
              <a:defRPr sz="1000"/>
            </a:lvl6pPr>
            <a:lvl7pPr indent="-228600" lvl="6" marL="3200400" algn="l">
              <a:spcBef>
                <a:spcPts val="1000"/>
              </a:spcBef>
              <a:spcAft>
                <a:spcPts val="0"/>
              </a:spcAft>
              <a:buSzPts val="800"/>
              <a:buNone/>
              <a:defRPr sz="1000"/>
            </a:lvl7pPr>
            <a:lvl8pPr indent="-228600" lvl="7" marL="3657600" algn="l">
              <a:spcBef>
                <a:spcPts val="1000"/>
              </a:spcBef>
              <a:spcAft>
                <a:spcPts val="0"/>
              </a:spcAft>
              <a:buSzPts val="800"/>
              <a:buNone/>
              <a:defRPr sz="1000"/>
            </a:lvl8pPr>
            <a:lvl9pPr indent="-228600" lvl="8" marL="4114800" algn="l">
              <a:spcBef>
                <a:spcPts val="1000"/>
              </a:spcBef>
              <a:spcAft>
                <a:spcPts val="0"/>
              </a:spcAft>
              <a:buSzPts val="800"/>
              <a:buNone/>
              <a:defRPr sz="1000"/>
            </a:lvl9pPr>
          </a:lstStyle>
          <a:p/>
        </p:txBody>
      </p:sp>
      <p:sp>
        <p:nvSpPr>
          <p:cNvPr id="80" name="Google Shape;80;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10"/>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accent1"/>
              </a:buClr>
              <a:buSzPts val="2400"/>
              <a:buFont typeface="Trebuchet MS"/>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0"/>
          <p:cNvSpPr/>
          <p:nvPr>
            <p:ph idx="2" type="pic"/>
          </p:nvPr>
        </p:nvSpPr>
        <p:spPr>
          <a:xfrm>
            <a:off x="677334" y="609600"/>
            <a:ext cx="8596668" cy="3845718"/>
          </a:xfrm>
          <a:prstGeom prst="rect">
            <a:avLst/>
          </a:prstGeom>
          <a:noFill/>
          <a:ln>
            <a:noFill/>
          </a:ln>
        </p:spPr>
        <p:txBody>
          <a:bodyPr anchorCtr="0" anchor="t" bIns="45700" lIns="91425" spcFirstLastPara="1" rIns="91425" wrap="square" tIns="45700">
            <a:noAutofit/>
          </a:bodyPr>
          <a:lstStyle>
            <a:lvl1pPr lvl="0" marR="0" rtl="0" algn="ctr">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1pPr>
            <a:lvl2pPr lvl="1"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2pPr>
            <a:lvl3pPr lvl="2"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3pPr>
            <a:lvl4pPr lvl="3"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4pPr>
            <a:lvl5pPr lvl="4"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5pPr>
            <a:lvl6pPr lvl="5"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6pPr>
            <a:lvl7pPr lvl="6"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7pPr>
            <a:lvl8pPr lvl="7"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8pPr>
            <a:lvl9pPr lvl="8"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9pPr>
          </a:lstStyle>
          <a:p/>
        </p:txBody>
      </p:sp>
      <p:sp>
        <p:nvSpPr>
          <p:cNvPr id="86" name="Google Shape;86;p10"/>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Autofit/>
          </a:bodyPr>
          <a:lstStyle>
            <a:lvl1pPr indent="-228600" lvl="0" marL="457200" algn="l">
              <a:spcBef>
                <a:spcPts val="1000"/>
              </a:spcBef>
              <a:spcAft>
                <a:spcPts val="0"/>
              </a:spcAft>
              <a:buSzPts val="960"/>
              <a:buNone/>
              <a:defRPr sz="1200"/>
            </a:lvl1pPr>
            <a:lvl2pPr indent="-228600" lvl="1" marL="914400" algn="l">
              <a:spcBef>
                <a:spcPts val="1000"/>
              </a:spcBef>
              <a:spcAft>
                <a:spcPts val="0"/>
              </a:spcAft>
              <a:buSzPts val="960"/>
              <a:buNone/>
              <a:defRPr sz="1200"/>
            </a:lvl2pPr>
            <a:lvl3pPr indent="-228600" lvl="2" marL="1371600" algn="l">
              <a:spcBef>
                <a:spcPts val="1000"/>
              </a:spcBef>
              <a:spcAft>
                <a:spcPts val="0"/>
              </a:spcAft>
              <a:buSzPts val="800"/>
              <a:buNone/>
              <a:defRPr sz="1000"/>
            </a:lvl3pPr>
            <a:lvl4pPr indent="-228600" lvl="3" marL="1828800" algn="l">
              <a:spcBef>
                <a:spcPts val="1000"/>
              </a:spcBef>
              <a:spcAft>
                <a:spcPts val="0"/>
              </a:spcAft>
              <a:buSzPts val="720"/>
              <a:buNone/>
              <a:defRPr sz="900"/>
            </a:lvl4pPr>
            <a:lvl5pPr indent="-228600" lvl="4" marL="2286000" algn="l">
              <a:spcBef>
                <a:spcPts val="1000"/>
              </a:spcBef>
              <a:spcAft>
                <a:spcPts val="0"/>
              </a:spcAft>
              <a:buSzPts val="720"/>
              <a:buNone/>
              <a:defRPr sz="900"/>
            </a:lvl5pPr>
            <a:lvl6pPr indent="-228600" lvl="5" marL="2743200" algn="l">
              <a:spcBef>
                <a:spcPts val="1000"/>
              </a:spcBef>
              <a:spcAft>
                <a:spcPts val="0"/>
              </a:spcAft>
              <a:buSzPts val="720"/>
              <a:buNone/>
              <a:defRPr sz="900"/>
            </a:lvl6pPr>
            <a:lvl7pPr indent="-228600" lvl="6" marL="3200400" algn="l">
              <a:spcBef>
                <a:spcPts val="1000"/>
              </a:spcBef>
              <a:spcAft>
                <a:spcPts val="0"/>
              </a:spcAft>
              <a:buSzPts val="720"/>
              <a:buNone/>
              <a:defRPr sz="900"/>
            </a:lvl7pPr>
            <a:lvl8pPr indent="-228600" lvl="7" marL="3657600" algn="l">
              <a:spcBef>
                <a:spcPts val="1000"/>
              </a:spcBef>
              <a:spcAft>
                <a:spcPts val="0"/>
              </a:spcAft>
              <a:buSzPts val="720"/>
              <a:buNone/>
              <a:defRPr sz="900"/>
            </a:lvl8pPr>
            <a:lvl9pPr indent="-228600" lvl="8" marL="4114800" algn="l">
              <a:spcBef>
                <a:spcPts val="1000"/>
              </a:spcBef>
              <a:spcAft>
                <a:spcPts val="0"/>
              </a:spcAft>
              <a:buSzPts val="720"/>
              <a:buNone/>
              <a:defRPr sz="900"/>
            </a:lvl9pPr>
          </a:lstStyle>
          <a:p/>
        </p:txBody>
      </p:sp>
      <p:sp>
        <p:nvSpPr>
          <p:cNvPr id="87" name="Google Shape;87;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a:off x="0" y="-8467"/>
            <a:ext cx="12192000" cy="6866467"/>
            <a:chOff x="0" y="-8467"/>
            <a:chExt cx="12192000" cy="6866467"/>
          </a:xfrm>
        </p:grpSpPr>
        <p:cxnSp>
          <p:nvCxnSpPr>
            <p:cNvPr id="7" name="Google Shape;7;p1"/>
            <p:cNvCxnSpPr/>
            <p:nvPr/>
          </p:nvCxnSpPr>
          <p:spPr>
            <a:xfrm>
              <a:off x="9371012" y="0"/>
              <a:ext cx="1219200" cy="6858000"/>
            </a:xfrm>
            <a:prstGeom prst="straightConnector1">
              <a:avLst/>
            </a:prstGeom>
            <a:noFill/>
            <a:ln cap="flat" cmpd="sng" w="9525">
              <a:solidFill>
                <a:schemeClr val="accent1">
                  <a:alpha val="69804"/>
                </a:schemeClr>
              </a:solidFill>
              <a:prstDash val="solid"/>
              <a:round/>
              <a:headEnd len="sm" w="sm" type="none"/>
              <a:tailEnd len="sm" w="sm" type="none"/>
            </a:ln>
          </p:spPr>
        </p:cxnSp>
        <p:cxnSp>
          <p:nvCxnSpPr>
            <p:cNvPr id="8" name="Google Shape;8;p1"/>
            <p:cNvCxnSpPr/>
            <p:nvPr/>
          </p:nvCxnSpPr>
          <p:spPr>
            <a:xfrm flipH="1">
              <a:off x="7425267" y="3681413"/>
              <a:ext cx="4763558" cy="3176587"/>
            </a:xfrm>
            <a:prstGeom prst="straightConnector1">
              <a:avLst/>
            </a:prstGeom>
            <a:noFill/>
            <a:ln cap="flat" cmpd="sng" w="9525">
              <a:solidFill>
                <a:schemeClr val="accent1">
                  <a:alpha val="69804"/>
                </a:schemeClr>
              </a:solidFill>
              <a:prstDash val="solid"/>
              <a:round/>
              <a:headEnd len="sm" w="sm" type="none"/>
              <a:tailEnd len="sm" w="sm" type="none"/>
            </a:ln>
          </p:spPr>
        </p:cxnSp>
        <p:sp>
          <p:nvSpPr>
            <p:cNvPr id="9" name="Google Shape;9;p1"/>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0" name="Google Shape;10;p1"/>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
            <p:cNvSpPr/>
            <p:nvPr/>
          </p:nvSpPr>
          <p:spPr>
            <a:xfrm>
              <a:off x="8932333" y="3048000"/>
              <a:ext cx="3259667" cy="3810000"/>
            </a:xfrm>
            <a:prstGeom prst="triangle">
              <a:avLst>
                <a:gd fmla="val 100000" name="adj"/>
              </a:avLst>
            </a:prstGeom>
            <a:solidFill>
              <a:srgbClr val="31479F">
                <a:alpha val="6588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1479F">
                <a:alpha val="49804"/>
              </a:srgbClr>
            </a:solidFill>
            <a:ln>
              <a:noFill/>
            </a:ln>
          </p:spPr>
        </p:sp>
        <p:sp>
          <p:nvSpPr>
            <p:cNvPr id="13" name="Google Shape;13;p1"/>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chemeClr val="accent2">
                <a:alpha val="69804"/>
              </a:schemeClr>
            </a:solidFill>
            <a:ln>
              <a:noFill/>
            </a:ln>
          </p:spPr>
        </p:sp>
        <p:sp>
          <p:nvSpPr>
            <p:cNvPr id="14" name="Google Shape;14;p1"/>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rgbClr val="11B2EB">
                <a:alpha val="80000"/>
              </a:srgbClr>
            </a:solidFill>
            <a:ln>
              <a:noFill/>
            </a:ln>
          </p:spPr>
        </p:sp>
        <p:sp>
          <p:nvSpPr>
            <p:cNvPr id="15" name="Google Shape;15;p1"/>
            <p:cNvSpPr/>
            <p:nvPr/>
          </p:nvSpPr>
          <p:spPr>
            <a:xfrm>
              <a:off x="10371666" y="3589867"/>
              <a:ext cx="1817159" cy="3268133"/>
            </a:xfrm>
            <a:prstGeom prst="triangle">
              <a:avLst>
                <a:gd fmla="val 100000" name="adj"/>
              </a:avLst>
            </a:prstGeom>
            <a:solidFill>
              <a:srgbClr val="31479F">
                <a:alpha val="6588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a:off x="0" y="4013200"/>
              <a:ext cx="448733" cy="2844800"/>
            </a:xfrm>
            <a:prstGeom prst="triangle">
              <a:avLst>
                <a:gd fmla="val 0" name="adj"/>
              </a:avLst>
            </a:prstGeom>
            <a:solidFill>
              <a:schemeClr val="accent1">
                <a:alpha val="69804"/>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 name="Google Shape;17;p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8" name="Google Shape;18;p1"/>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20" lvl="2" marL="1371600" marR="0" rtl="0" algn="l">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60" lvl="7" marL="36576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60" lvl="8" marL="4114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1"/>
                </a:solidFill>
                <a:latin typeface="Trebuchet MS"/>
                <a:ea typeface="Trebuchet MS"/>
                <a:cs typeface="Trebuchet MS"/>
                <a:sym typeface="Trebuchet MS"/>
              </a:defRPr>
            </a:lvl1pPr>
            <a:lvl2pPr indent="0" lvl="1" marL="0" marR="0" rtl="0" algn="r">
              <a:spcBef>
                <a:spcPts val="0"/>
              </a:spcBef>
              <a:buNone/>
              <a:defRPr b="0" i="0" sz="900" u="none" cap="none" strike="noStrike">
                <a:solidFill>
                  <a:schemeClr val="accent1"/>
                </a:solidFill>
                <a:latin typeface="Trebuchet MS"/>
                <a:ea typeface="Trebuchet MS"/>
                <a:cs typeface="Trebuchet MS"/>
                <a:sym typeface="Trebuchet MS"/>
              </a:defRPr>
            </a:lvl2pPr>
            <a:lvl3pPr indent="0" lvl="2" marL="0" marR="0" rtl="0" algn="r">
              <a:spcBef>
                <a:spcPts val="0"/>
              </a:spcBef>
              <a:buNone/>
              <a:defRPr b="0" i="0" sz="900" u="none" cap="none" strike="noStrike">
                <a:solidFill>
                  <a:schemeClr val="accent1"/>
                </a:solidFill>
                <a:latin typeface="Trebuchet MS"/>
                <a:ea typeface="Trebuchet MS"/>
                <a:cs typeface="Trebuchet MS"/>
                <a:sym typeface="Trebuchet MS"/>
              </a:defRPr>
            </a:lvl3pPr>
            <a:lvl4pPr indent="0" lvl="3" marL="0" marR="0" rtl="0" algn="r">
              <a:spcBef>
                <a:spcPts val="0"/>
              </a:spcBef>
              <a:buNone/>
              <a:defRPr b="0" i="0" sz="900" u="none" cap="none" strike="noStrike">
                <a:solidFill>
                  <a:schemeClr val="accent1"/>
                </a:solidFill>
                <a:latin typeface="Trebuchet MS"/>
                <a:ea typeface="Trebuchet MS"/>
                <a:cs typeface="Trebuchet MS"/>
                <a:sym typeface="Trebuchet MS"/>
              </a:defRPr>
            </a:lvl4pPr>
            <a:lvl5pPr indent="0" lvl="4" marL="0" marR="0" rtl="0" algn="r">
              <a:spcBef>
                <a:spcPts val="0"/>
              </a:spcBef>
              <a:buNone/>
              <a:defRPr b="0" i="0" sz="900" u="none" cap="none" strike="noStrike">
                <a:solidFill>
                  <a:schemeClr val="accent1"/>
                </a:solidFill>
                <a:latin typeface="Trebuchet MS"/>
                <a:ea typeface="Trebuchet MS"/>
                <a:cs typeface="Trebuchet MS"/>
                <a:sym typeface="Trebuchet MS"/>
              </a:defRPr>
            </a:lvl5pPr>
            <a:lvl6pPr indent="0" lvl="5" marL="0" marR="0" rtl="0" algn="r">
              <a:spcBef>
                <a:spcPts val="0"/>
              </a:spcBef>
              <a:buNone/>
              <a:defRPr b="0" i="0" sz="900" u="none" cap="none" strike="noStrike">
                <a:solidFill>
                  <a:schemeClr val="accent1"/>
                </a:solidFill>
                <a:latin typeface="Trebuchet MS"/>
                <a:ea typeface="Trebuchet MS"/>
                <a:cs typeface="Trebuchet MS"/>
                <a:sym typeface="Trebuchet MS"/>
              </a:defRPr>
            </a:lvl6pPr>
            <a:lvl7pPr indent="0" lvl="6" marL="0" marR="0" rtl="0" algn="r">
              <a:spcBef>
                <a:spcPts val="0"/>
              </a:spcBef>
              <a:buNone/>
              <a:defRPr b="0" i="0" sz="900" u="none" cap="none" strike="noStrike">
                <a:solidFill>
                  <a:schemeClr val="accent1"/>
                </a:solidFill>
                <a:latin typeface="Trebuchet MS"/>
                <a:ea typeface="Trebuchet MS"/>
                <a:cs typeface="Trebuchet MS"/>
                <a:sym typeface="Trebuchet MS"/>
              </a:defRPr>
            </a:lvl7pPr>
            <a:lvl8pPr indent="0" lvl="7" marL="0" marR="0" rtl="0" algn="r">
              <a:spcBef>
                <a:spcPts val="0"/>
              </a:spcBef>
              <a:buNone/>
              <a:defRPr b="0" i="0" sz="900" u="none" cap="none" strike="noStrike">
                <a:solidFill>
                  <a:schemeClr val="accent1"/>
                </a:solidFill>
                <a:latin typeface="Trebuchet MS"/>
                <a:ea typeface="Trebuchet MS"/>
                <a:cs typeface="Trebuchet MS"/>
                <a:sym typeface="Trebuchet MS"/>
              </a:defRPr>
            </a:lvl8pPr>
            <a:lvl9pPr indent="0" lvl="8" marL="0" marR="0" rtl="0" algn="r">
              <a:spcBef>
                <a:spcPts val="0"/>
              </a:spcBef>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3.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5.png"/><Relationship Id="rId6" Type="http://schemas.openxmlformats.org/officeDocument/2006/relationships/hyperlink" Target="http://www.youtube.com/watch?v=jL7e88jCcis" TargetMode="External"/><Relationship Id="rId7"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mailto:xxxxxxx@school.ecsd.net" TargetMode="External"/><Relationship Id="rId4" Type="http://schemas.openxmlformats.org/officeDocument/2006/relationships/image" Target="../media/image7.png"/><Relationship Id="rId5" Type="http://schemas.openxmlformats.org/officeDocument/2006/relationships/image" Target="../media/image29.png"/><Relationship Id="rId6"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2.png"/><Relationship Id="rId6" Type="http://schemas.openxmlformats.org/officeDocument/2006/relationships/hyperlink" Target="http://www.youtube.com/watch?v=EYX_SWMREpk" TargetMode="External"/><Relationship Id="rId7"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mailto:xxxxxxx@school.ecsd.net" TargetMode="External"/><Relationship Id="rId4"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hyperlink" Target="http://www.youtube.com/watch?v=-JJvwC56gCU" TargetMode="External"/><Relationship Id="rId7"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hyperlink" Target="http://www.youtube.com/watch?v=KGa0XHJOYh4" TargetMode="External"/><Relationship Id="rId5" Type="http://schemas.openxmlformats.org/officeDocument/2006/relationships/image" Target="../media/image19.jpg"/><Relationship Id="rId6" Type="http://schemas.openxmlformats.org/officeDocument/2006/relationships/image" Target="../media/image8.png"/><Relationship Id="rId7" Type="http://schemas.openxmlformats.org/officeDocument/2006/relationships/image" Target="../media/image12.jpg"/><Relationship Id="rId8"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8"/>
          <p:cNvSpPr txBox="1"/>
          <p:nvPr>
            <p:ph type="ctrTitle"/>
          </p:nvPr>
        </p:nvSpPr>
        <p:spPr>
          <a:xfrm>
            <a:off x="294409" y="2629695"/>
            <a:ext cx="9047100" cy="16464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accent1"/>
              </a:buClr>
              <a:buSzPts val="6000"/>
              <a:buFont typeface="Trebuchet MS"/>
              <a:buNone/>
            </a:pPr>
            <a:r>
              <a:rPr lang="en-US" sz="6000"/>
              <a:t>The Students’ Guide to </a:t>
            </a:r>
            <a:br>
              <a:rPr lang="en-US" sz="6000"/>
            </a:br>
            <a:r>
              <a:rPr lang="en-US" sz="6000"/>
              <a:t>Microsoft Teams</a:t>
            </a:r>
            <a:endParaRPr/>
          </a:p>
        </p:txBody>
      </p:sp>
      <p:pic>
        <p:nvPicPr>
          <p:cNvPr id="144" name="Google Shape;144;p18"/>
          <p:cNvPicPr preferRelativeResize="0"/>
          <p:nvPr/>
        </p:nvPicPr>
        <p:blipFill rotWithShape="1">
          <a:blip r:embed="rId3">
            <a:alphaModFix/>
          </a:blip>
          <a:srcRect b="0" l="0" r="0" t="0"/>
          <a:stretch/>
        </p:blipFill>
        <p:spPr>
          <a:xfrm>
            <a:off x="3690769" y="258560"/>
            <a:ext cx="2254356" cy="2096624"/>
          </a:xfrm>
          <a:prstGeom prst="rect">
            <a:avLst/>
          </a:prstGeom>
          <a:noFill/>
          <a:ln>
            <a:noFill/>
          </a:ln>
        </p:spPr>
      </p:pic>
      <p:pic>
        <p:nvPicPr>
          <p:cNvPr id="145" name="Google Shape;145;p18"/>
          <p:cNvPicPr preferRelativeResize="0"/>
          <p:nvPr/>
        </p:nvPicPr>
        <p:blipFill rotWithShape="1">
          <a:blip r:embed="rId4">
            <a:alphaModFix/>
          </a:blip>
          <a:srcRect b="0" l="0" r="0" t="0"/>
          <a:stretch/>
        </p:blipFill>
        <p:spPr>
          <a:xfrm>
            <a:off x="4514750" y="4464098"/>
            <a:ext cx="3865412" cy="2225025"/>
          </a:xfrm>
          <a:prstGeom prst="rect">
            <a:avLst/>
          </a:prstGeom>
          <a:noFill/>
          <a:ln>
            <a:noFill/>
          </a:ln>
        </p:spPr>
      </p:pic>
      <p:pic>
        <p:nvPicPr>
          <p:cNvPr id="146" name="Google Shape;146;p18"/>
          <p:cNvPicPr preferRelativeResize="0"/>
          <p:nvPr/>
        </p:nvPicPr>
        <p:blipFill>
          <a:blip r:embed="rId5">
            <a:alphaModFix/>
          </a:blip>
          <a:stretch>
            <a:fillRect/>
          </a:stretch>
        </p:blipFill>
        <p:spPr>
          <a:xfrm>
            <a:off x="1664900" y="4550621"/>
            <a:ext cx="3212249" cy="20519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7"/>
          <p:cNvSpPr txBox="1"/>
          <p:nvPr>
            <p:ph type="title"/>
          </p:nvPr>
        </p:nvSpPr>
        <p:spPr>
          <a:xfrm>
            <a:off x="1000823" y="434798"/>
            <a:ext cx="6142800" cy="132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959"/>
              <a:buFont typeface="Trebuchet MS"/>
              <a:buNone/>
            </a:pPr>
            <a:r>
              <a:rPr lang="en-US" sz="3960"/>
              <a:t>Overview of MS Teams for Students and Parents</a:t>
            </a:r>
            <a:endParaRPr/>
          </a:p>
        </p:txBody>
      </p:sp>
      <p:pic>
        <p:nvPicPr>
          <p:cNvPr id="225" name="Google Shape;225;p27"/>
          <p:cNvPicPr preferRelativeResize="0"/>
          <p:nvPr/>
        </p:nvPicPr>
        <p:blipFill rotWithShape="1">
          <a:blip r:embed="rId3">
            <a:alphaModFix/>
          </a:blip>
          <a:srcRect b="0" l="0" r="0" t="0"/>
          <a:stretch/>
        </p:blipFill>
        <p:spPr>
          <a:xfrm>
            <a:off x="7246967" y="132356"/>
            <a:ext cx="1933313" cy="1798044"/>
          </a:xfrm>
          <a:prstGeom prst="rect">
            <a:avLst/>
          </a:prstGeom>
          <a:noFill/>
          <a:ln>
            <a:noFill/>
          </a:ln>
        </p:spPr>
      </p:pic>
      <p:pic>
        <p:nvPicPr>
          <p:cNvPr descr="A close up of a computer&#10;&#10;Description automatically generated" id="226" name="Google Shape;226;p27"/>
          <p:cNvPicPr preferRelativeResize="0"/>
          <p:nvPr/>
        </p:nvPicPr>
        <p:blipFill rotWithShape="1">
          <a:blip r:embed="rId4">
            <a:alphaModFix/>
          </a:blip>
          <a:srcRect b="0" l="0" r="0" t="0"/>
          <a:stretch/>
        </p:blipFill>
        <p:spPr>
          <a:xfrm>
            <a:off x="7924696" y="3223622"/>
            <a:ext cx="4161662" cy="4161662"/>
          </a:xfrm>
          <a:prstGeom prst="rect">
            <a:avLst/>
          </a:prstGeom>
          <a:noFill/>
          <a:ln>
            <a:noFill/>
          </a:ln>
          <a:effectLst>
            <a:outerShdw blurRad="292100" rotWithShape="0" algn="tl" dir="2700000" dist="139700">
              <a:srgbClr val="333333">
                <a:alpha val="64706"/>
              </a:srgbClr>
            </a:outerShdw>
          </a:effectLst>
        </p:spPr>
      </p:pic>
      <p:pic>
        <p:nvPicPr>
          <p:cNvPr id="227" name="Google Shape;227;p27"/>
          <p:cNvPicPr preferRelativeResize="0"/>
          <p:nvPr/>
        </p:nvPicPr>
        <p:blipFill rotWithShape="1">
          <a:blip r:embed="rId5">
            <a:alphaModFix/>
          </a:blip>
          <a:srcRect b="0" l="0" r="0" t="0"/>
          <a:stretch/>
        </p:blipFill>
        <p:spPr>
          <a:xfrm>
            <a:off x="8602744" y="4061901"/>
            <a:ext cx="2831449" cy="1767615"/>
          </a:xfrm>
          <a:prstGeom prst="rect">
            <a:avLst/>
          </a:prstGeom>
          <a:noFill/>
          <a:ln>
            <a:noFill/>
          </a:ln>
        </p:spPr>
      </p:pic>
      <p:pic>
        <p:nvPicPr>
          <p:cNvPr descr="The following video tutorial provides a brief overview of Microsoft Class Teams for Students and their parents. We will review the Posts Tab, Files Tab, and Assignments in the General Channel of a Class Team." id="228" name="Google Shape;228;p27" title="Microsoft Teams Student and Parent Overview">
            <a:hlinkClick r:id="rId6"/>
          </p:cNvPr>
          <p:cNvPicPr preferRelativeResize="0"/>
          <p:nvPr/>
        </p:nvPicPr>
        <p:blipFill>
          <a:blip r:embed="rId7">
            <a:alphaModFix/>
          </a:blip>
          <a:stretch>
            <a:fillRect/>
          </a:stretch>
        </p:blipFill>
        <p:spPr>
          <a:xfrm>
            <a:off x="897450" y="1755700"/>
            <a:ext cx="6349525" cy="476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8"/>
          <p:cNvSpPr txBox="1"/>
          <p:nvPr>
            <p:ph type="title"/>
          </p:nvPr>
        </p:nvSpPr>
        <p:spPr>
          <a:xfrm>
            <a:off x="0" y="722763"/>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Accessing a Class Team You are a Member of…</a:t>
            </a:r>
            <a:endParaRPr/>
          </a:p>
        </p:txBody>
      </p:sp>
      <p:sp>
        <p:nvSpPr>
          <p:cNvPr id="234" name="Google Shape;234;p28"/>
          <p:cNvSpPr txBox="1"/>
          <p:nvPr>
            <p:ph idx="1" type="body"/>
          </p:nvPr>
        </p:nvSpPr>
        <p:spPr>
          <a:xfrm>
            <a:off x="299829" y="1552246"/>
            <a:ext cx="8596668" cy="249629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920"/>
              <a:buNone/>
            </a:pPr>
            <a:r>
              <a:rPr lang="en-US" sz="2400"/>
              <a:t>If your Teacher is using the Class Team(s) that you have already been added to as a member, you will see the class Team tile(s) in your view of all Teams. Click on the class Team you wish to work in.</a:t>
            </a:r>
            <a:endParaRPr/>
          </a:p>
          <a:p>
            <a:pPr indent="0" lvl="0" marL="0" rtl="0" algn="l">
              <a:spcBef>
                <a:spcPts val="1000"/>
              </a:spcBef>
              <a:spcAft>
                <a:spcPts val="0"/>
              </a:spcAft>
              <a:buSzPts val="1920"/>
              <a:buNone/>
            </a:pPr>
            <a:r>
              <a:t/>
            </a:r>
            <a:endParaRPr sz="2400"/>
          </a:p>
          <a:p>
            <a:pPr indent="0" lvl="0" marL="0" rtl="0" algn="l">
              <a:spcBef>
                <a:spcPts val="1000"/>
              </a:spcBef>
              <a:spcAft>
                <a:spcPts val="0"/>
              </a:spcAft>
              <a:buSzPts val="1920"/>
              <a:buNone/>
            </a:pPr>
            <a:r>
              <a:t/>
            </a:r>
            <a:endParaRPr sz="2400"/>
          </a:p>
        </p:txBody>
      </p:sp>
      <p:pic>
        <p:nvPicPr>
          <p:cNvPr id="235" name="Google Shape;235;p28"/>
          <p:cNvPicPr preferRelativeResize="0"/>
          <p:nvPr/>
        </p:nvPicPr>
        <p:blipFill rotWithShape="1">
          <a:blip r:embed="rId3">
            <a:alphaModFix/>
          </a:blip>
          <a:srcRect b="0" l="0" r="0" t="0"/>
          <a:stretch/>
        </p:blipFill>
        <p:spPr>
          <a:xfrm>
            <a:off x="299825" y="3246926"/>
            <a:ext cx="5353565" cy="2942250"/>
          </a:xfrm>
          <a:prstGeom prst="rect">
            <a:avLst/>
          </a:prstGeom>
          <a:noFill/>
          <a:ln cap="flat" cmpd="sng" w="28575">
            <a:solidFill>
              <a:schemeClr val="dk2"/>
            </a:solidFill>
            <a:prstDash val="solid"/>
            <a:round/>
            <a:headEnd len="sm" w="sm" type="none"/>
            <a:tailEnd len="sm" w="sm" type="none"/>
          </a:ln>
        </p:spPr>
      </p:pic>
      <p:pic>
        <p:nvPicPr>
          <p:cNvPr id="236" name="Google Shape;236;p28"/>
          <p:cNvPicPr preferRelativeResize="0"/>
          <p:nvPr/>
        </p:nvPicPr>
        <p:blipFill rotWithShape="1">
          <a:blip r:embed="rId4">
            <a:alphaModFix/>
          </a:blip>
          <a:srcRect b="12022" l="0" r="0" t="0"/>
          <a:stretch/>
        </p:blipFill>
        <p:spPr>
          <a:xfrm>
            <a:off x="5868622" y="3246926"/>
            <a:ext cx="6085104" cy="294225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9"/>
          <p:cNvSpPr txBox="1"/>
          <p:nvPr>
            <p:ph type="title"/>
          </p:nvPr>
        </p:nvSpPr>
        <p:spPr>
          <a:xfrm>
            <a:off x="167003" y="741471"/>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Joining a Class Team with a Code…</a:t>
            </a:r>
            <a:endParaRPr/>
          </a:p>
        </p:txBody>
      </p:sp>
      <p:sp>
        <p:nvSpPr>
          <p:cNvPr id="242" name="Google Shape;242;p29"/>
          <p:cNvSpPr txBox="1"/>
          <p:nvPr>
            <p:ph idx="1" type="body"/>
          </p:nvPr>
        </p:nvSpPr>
        <p:spPr>
          <a:xfrm>
            <a:off x="299829" y="1552246"/>
            <a:ext cx="8596668" cy="249629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920"/>
              <a:buNone/>
            </a:pPr>
            <a:r>
              <a:rPr lang="en-US" sz="2400"/>
              <a:t>Your teacher may invite you into a class Team with a Join Code. To join a Team, make sure you are in “All Teams,” view and click the “Join or Create Team” button.</a:t>
            </a:r>
            <a:endParaRPr/>
          </a:p>
          <a:p>
            <a:pPr indent="0" lvl="0" marL="0" rtl="0" algn="l">
              <a:spcBef>
                <a:spcPts val="1000"/>
              </a:spcBef>
              <a:spcAft>
                <a:spcPts val="0"/>
              </a:spcAft>
              <a:buSzPts val="1920"/>
              <a:buNone/>
            </a:pPr>
            <a:r>
              <a:t/>
            </a:r>
            <a:endParaRPr sz="2400"/>
          </a:p>
          <a:p>
            <a:pPr indent="0" lvl="0" marL="0" rtl="0" algn="l">
              <a:spcBef>
                <a:spcPts val="1000"/>
              </a:spcBef>
              <a:spcAft>
                <a:spcPts val="0"/>
              </a:spcAft>
              <a:buSzPts val="1920"/>
              <a:buNone/>
            </a:pPr>
            <a:r>
              <a:t/>
            </a:r>
            <a:endParaRPr sz="2400"/>
          </a:p>
        </p:txBody>
      </p:sp>
      <p:pic>
        <p:nvPicPr>
          <p:cNvPr id="243" name="Google Shape;243;p29"/>
          <p:cNvPicPr preferRelativeResize="0"/>
          <p:nvPr/>
        </p:nvPicPr>
        <p:blipFill rotWithShape="1">
          <a:blip r:embed="rId3">
            <a:alphaModFix/>
          </a:blip>
          <a:srcRect b="59184" l="0" r="0" t="0"/>
          <a:stretch/>
        </p:blipFill>
        <p:spPr>
          <a:xfrm>
            <a:off x="299829" y="2873046"/>
            <a:ext cx="7614317" cy="1941392"/>
          </a:xfrm>
          <a:prstGeom prst="rect">
            <a:avLst/>
          </a:prstGeom>
          <a:noFill/>
          <a:ln cap="flat" cmpd="sng" w="28575">
            <a:solidFill>
              <a:schemeClr val="dk2"/>
            </a:solidFill>
            <a:prstDash val="solid"/>
            <a:round/>
            <a:headEnd len="sm" w="sm" type="none"/>
            <a:tailEnd len="sm" w="sm" type="none"/>
          </a:ln>
        </p:spPr>
      </p:pic>
      <p:pic>
        <p:nvPicPr>
          <p:cNvPr id="244" name="Google Shape;244;p29"/>
          <p:cNvPicPr preferRelativeResize="0"/>
          <p:nvPr/>
        </p:nvPicPr>
        <p:blipFill rotWithShape="1">
          <a:blip r:embed="rId4">
            <a:alphaModFix/>
          </a:blip>
          <a:srcRect b="0" l="0" r="0" t="0"/>
          <a:stretch/>
        </p:blipFill>
        <p:spPr>
          <a:xfrm>
            <a:off x="8213975" y="2302831"/>
            <a:ext cx="3133768" cy="3491426"/>
          </a:xfrm>
          <a:prstGeom prst="rect">
            <a:avLst/>
          </a:prstGeom>
          <a:noFill/>
          <a:ln cap="flat" cmpd="sng" w="28575">
            <a:solidFill>
              <a:schemeClr val="dk2"/>
            </a:solidFill>
            <a:prstDash val="solid"/>
            <a:round/>
            <a:headEnd len="sm" w="sm" type="none"/>
            <a:tailEnd len="sm" w="sm" type="none"/>
          </a:ln>
        </p:spPr>
      </p:pic>
      <p:sp>
        <p:nvSpPr>
          <p:cNvPr id="245" name="Google Shape;245;p29"/>
          <p:cNvSpPr txBox="1"/>
          <p:nvPr/>
        </p:nvSpPr>
        <p:spPr>
          <a:xfrm>
            <a:off x="167003" y="4949504"/>
            <a:ext cx="7747143" cy="24338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accent1"/>
              </a:buClr>
              <a:buSzPts val="1920"/>
              <a:buFont typeface="Noto Sans Symbols"/>
              <a:buNone/>
            </a:pPr>
            <a:r>
              <a:rPr b="0" i="0" lang="en-US" sz="2400" u="none" cap="none" strike="noStrike">
                <a:solidFill>
                  <a:srgbClr val="3F3F3F"/>
                </a:solidFill>
                <a:latin typeface="Trebuchet MS"/>
                <a:ea typeface="Trebuchet MS"/>
                <a:cs typeface="Trebuchet MS"/>
                <a:sym typeface="Trebuchet MS"/>
              </a:rPr>
              <a:t>Enter the join code your teacher has shared with you.</a:t>
            </a:r>
            <a:endParaRPr/>
          </a:p>
          <a:p>
            <a:pPr indent="0" lvl="0" marL="0" marR="0" rtl="0" algn="l">
              <a:spcBef>
                <a:spcPts val="1000"/>
              </a:spcBef>
              <a:spcAft>
                <a:spcPts val="0"/>
              </a:spcAft>
              <a:buClr>
                <a:schemeClr val="accent1"/>
              </a:buClr>
              <a:buSzPts val="1920"/>
              <a:buFont typeface="Noto Sans Symbols"/>
              <a:buNone/>
            </a:pPr>
            <a:r>
              <a:t/>
            </a:r>
            <a:endParaRPr b="0" i="0" sz="2400" u="none" cap="none" strike="noStrike">
              <a:solidFill>
                <a:srgbClr val="3F3F3F"/>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0"/>
          <p:cNvSpPr txBox="1"/>
          <p:nvPr>
            <p:ph type="title"/>
          </p:nvPr>
        </p:nvSpPr>
        <p:spPr>
          <a:xfrm>
            <a:off x="74724" y="81071"/>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Inside a Class Team: Working in the Posts Tab</a:t>
            </a:r>
            <a:endParaRPr/>
          </a:p>
        </p:txBody>
      </p:sp>
      <p:pic>
        <p:nvPicPr>
          <p:cNvPr id="251" name="Google Shape;251;p30"/>
          <p:cNvPicPr preferRelativeResize="0"/>
          <p:nvPr/>
        </p:nvPicPr>
        <p:blipFill rotWithShape="1">
          <a:blip r:embed="rId3">
            <a:alphaModFix/>
          </a:blip>
          <a:srcRect b="0" l="0" r="0" t="0"/>
          <a:stretch/>
        </p:blipFill>
        <p:spPr>
          <a:xfrm>
            <a:off x="74724" y="741470"/>
            <a:ext cx="12042552" cy="5877017"/>
          </a:xfrm>
          <a:prstGeom prst="rect">
            <a:avLst/>
          </a:prstGeom>
          <a:noFill/>
          <a:ln cap="flat" cmpd="sng" w="28575">
            <a:solidFill>
              <a:schemeClr val="dk1"/>
            </a:solidFill>
            <a:prstDash val="solid"/>
            <a:round/>
            <a:headEnd len="sm" w="sm" type="none"/>
            <a:tailEnd len="sm" w="sm" type="none"/>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1"/>
          <p:cNvSpPr txBox="1"/>
          <p:nvPr>
            <p:ph type="title"/>
          </p:nvPr>
        </p:nvSpPr>
        <p:spPr>
          <a:xfrm>
            <a:off x="86974" y="416973"/>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Inside a Class Team: Accessing and Sharing Content Inside the Files Tab</a:t>
            </a:r>
            <a:endParaRPr/>
          </a:p>
        </p:txBody>
      </p:sp>
      <p:pic>
        <p:nvPicPr>
          <p:cNvPr id="257" name="Google Shape;257;p31"/>
          <p:cNvPicPr preferRelativeResize="0"/>
          <p:nvPr/>
        </p:nvPicPr>
        <p:blipFill rotWithShape="1">
          <a:blip r:embed="rId3">
            <a:alphaModFix/>
          </a:blip>
          <a:srcRect b="20453" l="0" r="0" t="0"/>
          <a:stretch/>
        </p:blipFill>
        <p:spPr>
          <a:xfrm>
            <a:off x="112140" y="1737773"/>
            <a:ext cx="11967720" cy="4630792"/>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2"/>
          <p:cNvSpPr txBox="1"/>
          <p:nvPr>
            <p:ph type="title"/>
          </p:nvPr>
        </p:nvSpPr>
        <p:spPr>
          <a:xfrm>
            <a:off x="70196" y="88963"/>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Inside a Class Team: Viewing Assignments</a:t>
            </a:r>
            <a:endParaRPr/>
          </a:p>
        </p:txBody>
      </p:sp>
      <p:pic>
        <p:nvPicPr>
          <p:cNvPr id="263" name="Google Shape;263;p32"/>
          <p:cNvPicPr preferRelativeResize="0"/>
          <p:nvPr/>
        </p:nvPicPr>
        <p:blipFill rotWithShape="1">
          <a:blip r:embed="rId3">
            <a:alphaModFix/>
          </a:blip>
          <a:srcRect b="50676" l="0" r="0" t="0"/>
          <a:stretch/>
        </p:blipFill>
        <p:spPr>
          <a:xfrm>
            <a:off x="205051" y="680875"/>
            <a:ext cx="10807224" cy="2525749"/>
          </a:xfrm>
          <a:prstGeom prst="rect">
            <a:avLst/>
          </a:prstGeom>
          <a:noFill/>
          <a:ln cap="flat" cmpd="sng" w="28575">
            <a:solidFill>
              <a:schemeClr val="dk2"/>
            </a:solidFill>
            <a:prstDash val="solid"/>
            <a:round/>
            <a:headEnd len="sm" w="sm" type="none"/>
            <a:tailEnd len="sm" w="sm" type="none"/>
          </a:ln>
        </p:spPr>
      </p:pic>
      <p:sp>
        <p:nvSpPr>
          <p:cNvPr id="264" name="Google Shape;264;p32"/>
          <p:cNvSpPr/>
          <p:nvPr/>
        </p:nvSpPr>
        <p:spPr>
          <a:xfrm>
            <a:off x="205062" y="3333441"/>
            <a:ext cx="434189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none" cap="none" strike="noStrike">
                <a:solidFill>
                  <a:schemeClr val="dk1"/>
                </a:solidFill>
                <a:latin typeface="Trebuchet MS"/>
                <a:ea typeface="Trebuchet MS"/>
                <a:cs typeface="Trebuchet MS"/>
                <a:sym typeface="Trebuchet MS"/>
              </a:rPr>
              <a:t>Viewing the details of an assignment (2)</a:t>
            </a:r>
            <a:endParaRPr/>
          </a:p>
        </p:txBody>
      </p:sp>
      <p:pic>
        <p:nvPicPr>
          <p:cNvPr id="265" name="Google Shape;265;p32"/>
          <p:cNvPicPr preferRelativeResize="0"/>
          <p:nvPr/>
        </p:nvPicPr>
        <p:blipFill rotWithShape="1">
          <a:blip r:embed="rId4">
            <a:alphaModFix/>
          </a:blip>
          <a:srcRect b="0" l="0" r="0" t="0"/>
          <a:stretch/>
        </p:blipFill>
        <p:spPr>
          <a:xfrm>
            <a:off x="205050" y="3668269"/>
            <a:ext cx="10807226" cy="3032281"/>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3"/>
          <p:cNvSpPr txBox="1"/>
          <p:nvPr>
            <p:ph type="title"/>
          </p:nvPr>
        </p:nvSpPr>
        <p:spPr>
          <a:xfrm>
            <a:off x="70196" y="88963"/>
            <a:ext cx="10243763"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600"/>
              <a:buFont typeface="Trebuchet MS"/>
              <a:buNone/>
            </a:pPr>
            <a:r>
              <a:rPr lang="en-US"/>
              <a:t>Inside a Class Team: Viewing Assignments</a:t>
            </a:r>
            <a:endParaRPr/>
          </a:p>
        </p:txBody>
      </p:sp>
      <p:pic>
        <p:nvPicPr>
          <p:cNvPr id="271" name="Google Shape;271;p33"/>
          <p:cNvPicPr preferRelativeResize="0"/>
          <p:nvPr/>
        </p:nvPicPr>
        <p:blipFill rotWithShape="1">
          <a:blip r:embed="rId3">
            <a:alphaModFix/>
          </a:blip>
          <a:srcRect b="50676" l="0" r="0" t="0"/>
          <a:stretch/>
        </p:blipFill>
        <p:spPr>
          <a:xfrm>
            <a:off x="205051" y="671000"/>
            <a:ext cx="10738147" cy="2529893"/>
          </a:xfrm>
          <a:prstGeom prst="rect">
            <a:avLst/>
          </a:prstGeom>
          <a:noFill/>
          <a:ln cap="flat" cmpd="sng" w="28575">
            <a:solidFill>
              <a:schemeClr val="dk2"/>
            </a:solidFill>
            <a:prstDash val="solid"/>
            <a:round/>
            <a:headEnd len="sm" w="sm" type="none"/>
            <a:tailEnd len="sm" w="sm" type="none"/>
          </a:ln>
        </p:spPr>
      </p:pic>
      <p:sp>
        <p:nvSpPr>
          <p:cNvPr id="272" name="Google Shape;272;p33"/>
          <p:cNvSpPr/>
          <p:nvPr/>
        </p:nvSpPr>
        <p:spPr>
          <a:xfrm>
            <a:off x="205062" y="3333441"/>
            <a:ext cx="398121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Trebuchet MS"/>
                <a:ea typeface="Trebuchet MS"/>
                <a:cs typeface="Trebuchet MS"/>
                <a:sym typeface="Trebuchet MS"/>
              </a:rPr>
              <a:t>Viewing the details of an assignment</a:t>
            </a:r>
            <a:endParaRPr/>
          </a:p>
        </p:txBody>
      </p:sp>
      <p:pic>
        <p:nvPicPr>
          <p:cNvPr id="273" name="Google Shape;273;p33"/>
          <p:cNvPicPr preferRelativeResize="0"/>
          <p:nvPr/>
        </p:nvPicPr>
        <p:blipFill rotWithShape="1">
          <a:blip r:embed="rId4">
            <a:alphaModFix/>
          </a:blip>
          <a:srcRect b="0" l="0" r="0" t="0"/>
          <a:stretch/>
        </p:blipFill>
        <p:spPr>
          <a:xfrm>
            <a:off x="205050" y="3663295"/>
            <a:ext cx="10738147" cy="3037255"/>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4"/>
          <p:cNvSpPr txBox="1"/>
          <p:nvPr>
            <p:ph type="title"/>
          </p:nvPr>
        </p:nvSpPr>
        <p:spPr>
          <a:xfrm>
            <a:off x="291440" y="426723"/>
            <a:ext cx="8596668"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959"/>
              <a:buFont typeface="Trebuchet MS"/>
              <a:buNone/>
            </a:pPr>
            <a:r>
              <a:rPr lang="en-US" sz="3960"/>
              <a:t>Access MS Teams ANYTIME, ANYWHERE</a:t>
            </a:r>
            <a:endParaRPr/>
          </a:p>
        </p:txBody>
      </p:sp>
      <p:sp>
        <p:nvSpPr>
          <p:cNvPr id="279" name="Google Shape;279;p34"/>
          <p:cNvSpPr txBox="1"/>
          <p:nvPr>
            <p:ph idx="1" type="body"/>
          </p:nvPr>
        </p:nvSpPr>
        <p:spPr>
          <a:xfrm>
            <a:off x="291448" y="1855960"/>
            <a:ext cx="8949000" cy="51204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920"/>
              <a:buNone/>
            </a:pPr>
            <a:r>
              <a:rPr lang="en-US" sz="2400"/>
              <a:t>You can also get the Microsoft Teams app for your iOS or Android device (phone or tablet) from the App Store or Google Play Store for FREE.</a:t>
            </a:r>
            <a:endParaRPr/>
          </a:p>
          <a:p>
            <a:pPr indent="0" lvl="0" marL="0" rtl="0" algn="l">
              <a:spcBef>
                <a:spcPts val="1000"/>
              </a:spcBef>
              <a:spcAft>
                <a:spcPts val="0"/>
              </a:spcAft>
              <a:buSzPts val="1920"/>
              <a:buNone/>
            </a:pPr>
            <a:r>
              <a:t/>
            </a:r>
            <a:endParaRPr sz="2400"/>
          </a:p>
          <a:p>
            <a:pPr indent="0" lvl="0" marL="0" rtl="0" algn="l">
              <a:spcBef>
                <a:spcPts val="1000"/>
              </a:spcBef>
              <a:spcAft>
                <a:spcPts val="0"/>
              </a:spcAft>
              <a:buSzPts val="1920"/>
              <a:buNone/>
            </a:pPr>
            <a:r>
              <a:rPr lang="en-US" sz="2400"/>
              <a:t>Once you install the app on your device, login to the MS Teams app with</a:t>
            </a:r>
            <a:r>
              <a:rPr b="1" lang="en-US" sz="2400">
                <a:solidFill>
                  <a:srgbClr val="002060"/>
                </a:solidFill>
              </a:rPr>
              <a:t> </a:t>
            </a:r>
            <a:r>
              <a:rPr lang="en-US" sz="2400"/>
              <a:t>your ECSD email and password:</a:t>
            </a:r>
            <a:endParaRPr/>
          </a:p>
          <a:p>
            <a:pPr indent="0" lvl="0" marL="0" rtl="0" algn="ctr">
              <a:spcBef>
                <a:spcPts val="1000"/>
              </a:spcBef>
              <a:spcAft>
                <a:spcPts val="0"/>
              </a:spcAft>
              <a:buSzPts val="1920"/>
              <a:buNone/>
            </a:pPr>
            <a:r>
              <a:rPr b="1" lang="en-US" sz="2400" u="sng">
                <a:solidFill>
                  <a:srgbClr val="002060"/>
                </a:solidFill>
                <a:hlinkClick r:id="rId3">
                  <a:extLst>
                    <a:ext uri="{A12FA001-AC4F-418D-AE19-62706E023703}">
                      <ahyp:hlinkClr val="tx"/>
                    </a:ext>
                  </a:extLst>
                </a:hlinkClick>
              </a:rPr>
              <a:t>xxxxxxx@school.ecsd.net</a:t>
            </a:r>
            <a:endParaRPr b="1" sz="2400">
              <a:solidFill>
                <a:srgbClr val="002060"/>
              </a:solidFill>
            </a:endParaRPr>
          </a:p>
          <a:p>
            <a:pPr indent="0" lvl="0" marL="0" rtl="0" algn="ctr">
              <a:spcBef>
                <a:spcPts val="1000"/>
              </a:spcBef>
              <a:spcAft>
                <a:spcPts val="0"/>
              </a:spcAft>
              <a:buSzPts val="1920"/>
              <a:buNone/>
            </a:pPr>
            <a:r>
              <a:rPr lang="en-US" sz="2400">
                <a:solidFill>
                  <a:srgbClr val="002060"/>
                </a:solidFill>
              </a:rPr>
              <a:t>Unique password</a:t>
            </a:r>
            <a:endParaRPr/>
          </a:p>
          <a:p>
            <a:pPr indent="0" lvl="0" marL="0" rtl="0" algn="l">
              <a:spcBef>
                <a:spcPts val="1000"/>
              </a:spcBef>
              <a:spcAft>
                <a:spcPts val="0"/>
              </a:spcAft>
              <a:buSzPts val="1920"/>
              <a:buNone/>
            </a:pPr>
            <a:r>
              <a:rPr lang="en-US" sz="2400"/>
              <a:t> </a:t>
            </a:r>
            <a:endParaRPr/>
          </a:p>
        </p:txBody>
      </p:sp>
      <p:pic>
        <p:nvPicPr>
          <p:cNvPr id="280" name="Google Shape;280;p34"/>
          <p:cNvPicPr preferRelativeResize="0"/>
          <p:nvPr/>
        </p:nvPicPr>
        <p:blipFill rotWithShape="1">
          <a:blip r:embed="rId4">
            <a:alphaModFix/>
          </a:blip>
          <a:srcRect b="0" l="0" r="0" t="0"/>
          <a:stretch/>
        </p:blipFill>
        <p:spPr>
          <a:xfrm>
            <a:off x="7333710" y="497564"/>
            <a:ext cx="1343995" cy="1249959"/>
          </a:xfrm>
          <a:prstGeom prst="rect">
            <a:avLst/>
          </a:prstGeom>
          <a:noFill/>
          <a:ln>
            <a:noFill/>
          </a:ln>
        </p:spPr>
      </p:pic>
      <p:pic>
        <p:nvPicPr>
          <p:cNvPr id="281" name="Google Shape;281;p34"/>
          <p:cNvPicPr preferRelativeResize="0"/>
          <p:nvPr/>
        </p:nvPicPr>
        <p:blipFill rotWithShape="1">
          <a:blip r:embed="rId5">
            <a:alphaModFix/>
          </a:blip>
          <a:srcRect b="0" l="0" r="0" t="0"/>
          <a:stretch/>
        </p:blipFill>
        <p:spPr>
          <a:xfrm>
            <a:off x="1040846" y="5041782"/>
            <a:ext cx="1504979" cy="1504979"/>
          </a:xfrm>
          <a:prstGeom prst="rect">
            <a:avLst/>
          </a:prstGeom>
          <a:noFill/>
          <a:ln>
            <a:noFill/>
          </a:ln>
        </p:spPr>
      </p:pic>
      <p:pic>
        <p:nvPicPr>
          <p:cNvPr id="282" name="Google Shape;282;p34"/>
          <p:cNvPicPr preferRelativeResize="0"/>
          <p:nvPr/>
        </p:nvPicPr>
        <p:blipFill rotWithShape="1">
          <a:blip r:embed="rId6">
            <a:alphaModFix/>
          </a:blip>
          <a:srcRect b="0" l="0" r="0" t="0"/>
          <a:stretch/>
        </p:blipFill>
        <p:spPr>
          <a:xfrm>
            <a:off x="6581221" y="5041782"/>
            <a:ext cx="1504979" cy="15049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0" name="Shape 150"/>
        <p:cNvGrpSpPr/>
        <p:nvPr/>
      </p:nvGrpSpPr>
      <p:grpSpPr>
        <a:xfrm>
          <a:off x="0" y="0"/>
          <a:ext cx="0" cy="0"/>
          <a:chOff x="0" y="0"/>
          <a:chExt cx="0" cy="0"/>
        </a:xfrm>
      </p:grpSpPr>
      <p:sp>
        <p:nvSpPr>
          <p:cNvPr id="151" name="Google Shape;151;p19"/>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grpSp>
        <p:nvGrpSpPr>
          <p:cNvPr id="152" name="Google Shape;152;p19"/>
          <p:cNvGrpSpPr/>
          <p:nvPr/>
        </p:nvGrpSpPr>
        <p:grpSpPr>
          <a:xfrm>
            <a:off x="0" y="-8467"/>
            <a:ext cx="12192000" cy="6866467"/>
            <a:chOff x="0" y="-8467"/>
            <a:chExt cx="12192000" cy="6866467"/>
          </a:xfrm>
        </p:grpSpPr>
        <p:cxnSp>
          <p:nvCxnSpPr>
            <p:cNvPr id="153" name="Google Shape;153;p19"/>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154" name="Google Shape;154;p19"/>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4"/>
              </a:schemeClr>
            </a:solidFill>
            <a:ln>
              <a:noFill/>
            </a:ln>
          </p:spPr>
        </p:sp>
        <p:sp>
          <p:nvSpPr>
            <p:cNvPr id="155" name="Google Shape;155;p19"/>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6" name="Google Shape;156;p19"/>
            <p:cNvSpPr/>
            <p:nvPr/>
          </p:nvSpPr>
          <p:spPr>
            <a:xfrm>
              <a:off x="8932333" y="3048000"/>
              <a:ext cx="3259667" cy="3810000"/>
            </a:xfrm>
            <a:prstGeom prst="triangle">
              <a:avLst>
                <a:gd fmla="val 100000" name="adj"/>
              </a:avLst>
            </a:prstGeom>
            <a:solidFill>
              <a:schemeClr val="accent2">
                <a:alpha val="71765"/>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9"/>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11B2EB">
                <a:alpha val="69804"/>
              </a:srgbClr>
            </a:solidFill>
            <a:ln>
              <a:noFill/>
            </a:ln>
          </p:spPr>
        </p:sp>
        <p:sp>
          <p:nvSpPr>
            <p:cNvPr id="158" name="Google Shape;158;p19"/>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93A3DE">
                <a:alpha val="69804"/>
              </a:srgbClr>
            </a:solidFill>
            <a:ln>
              <a:noFill/>
            </a:ln>
          </p:spPr>
        </p:sp>
        <p:sp>
          <p:nvSpPr>
            <p:cNvPr id="159" name="Google Shape;159;p19"/>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6"/>
              </a:schemeClr>
            </a:solidFill>
            <a:ln>
              <a:noFill/>
            </a:ln>
          </p:spPr>
        </p:sp>
        <p:sp>
          <p:nvSpPr>
            <p:cNvPr id="160" name="Google Shape;160;p19"/>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9"/>
            <p:cNvSpPr/>
            <p:nvPr/>
          </p:nvSpPr>
          <p:spPr>
            <a:xfrm>
              <a:off x="0" y="4013200"/>
              <a:ext cx="448733" cy="2844800"/>
            </a:xfrm>
            <a:prstGeom prst="triangle">
              <a:avLst>
                <a:gd fmla="val 0" name="adj"/>
              </a:avLst>
            </a:prstGeom>
            <a:solidFill>
              <a:schemeClr val="accent1">
                <a:alpha val="84706"/>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 name="Google Shape;162;p19"/>
          <p:cNvSpPr/>
          <p:nvPr/>
        </p:nvSpPr>
        <p:spPr>
          <a:xfrm>
            <a:off x="477012" y="480060"/>
            <a:ext cx="11237976" cy="5897880"/>
          </a:xfrm>
          <a:prstGeom prst="rect">
            <a:avLst/>
          </a:prstGeom>
          <a:solidFill>
            <a:srgbClr val="FFFFFF"/>
          </a:solidFill>
          <a:ln cap="flat" cmpd="sng" w="222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Trebuchet MS"/>
              <a:ea typeface="Trebuchet MS"/>
              <a:cs typeface="Trebuchet MS"/>
              <a:sym typeface="Trebuchet MS"/>
            </a:endParaRPr>
          </a:p>
        </p:txBody>
      </p:sp>
      <p:pic>
        <p:nvPicPr>
          <p:cNvPr descr="A screenshot of a cell phone&#10;&#10;Description automatically generated" id="163" name="Google Shape;163;p19"/>
          <p:cNvPicPr preferRelativeResize="0"/>
          <p:nvPr/>
        </p:nvPicPr>
        <p:blipFill rotWithShape="1">
          <a:blip r:embed="rId3">
            <a:alphaModFix/>
          </a:blip>
          <a:srcRect b="1694" l="-14324" r="-10844" t="-1694"/>
          <a:stretch/>
        </p:blipFill>
        <p:spPr>
          <a:xfrm>
            <a:off x="508462" y="475825"/>
            <a:ext cx="11175075" cy="58978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20"/>
          <p:cNvPicPr preferRelativeResize="0"/>
          <p:nvPr/>
        </p:nvPicPr>
        <p:blipFill>
          <a:blip r:embed="rId3">
            <a:alphaModFix/>
          </a:blip>
          <a:stretch>
            <a:fillRect/>
          </a:stretch>
        </p:blipFill>
        <p:spPr>
          <a:xfrm>
            <a:off x="0" y="0"/>
            <a:ext cx="10598726"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1"/>
          <p:cNvSpPr txBox="1"/>
          <p:nvPr>
            <p:ph type="title"/>
          </p:nvPr>
        </p:nvSpPr>
        <p:spPr>
          <a:xfrm>
            <a:off x="677334" y="816638"/>
            <a:ext cx="8596668"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3959"/>
              <a:buFont typeface="Trebuchet MS"/>
              <a:buNone/>
            </a:pPr>
            <a:r>
              <a:rPr lang="en-US" sz="3960"/>
              <a:t>Step 1: Login to the Chrome Browser (or Your Chromebook)</a:t>
            </a:r>
            <a:endParaRPr/>
          </a:p>
        </p:txBody>
      </p:sp>
      <p:pic>
        <p:nvPicPr>
          <p:cNvPr descr="A close up of a computer&#10;&#10;Description automatically generated" id="174" name="Google Shape;174;p21"/>
          <p:cNvPicPr preferRelativeResize="0"/>
          <p:nvPr/>
        </p:nvPicPr>
        <p:blipFill rotWithShape="1">
          <a:blip r:embed="rId3">
            <a:alphaModFix/>
          </a:blip>
          <a:srcRect b="0" l="0" r="0" t="0"/>
          <a:stretch/>
        </p:blipFill>
        <p:spPr>
          <a:xfrm>
            <a:off x="7924696" y="3223622"/>
            <a:ext cx="4161662" cy="4161662"/>
          </a:xfrm>
          <a:prstGeom prst="rect">
            <a:avLst/>
          </a:prstGeom>
          <a:noFill/>
          <a:ln>
            <a:noFill/>
          </a:ln>
          <a:effectLst>
            <a:outerShdw blurRad="292100" rotWithShape="0" algn="tl" dir="2700000" dist="139700">
              <a:srgbClr val="333333">
                <a:alpha val="64706"/>
              </a:srgbClr>
            </a:outerShdw>
          </a:effectLst>
        </p:spPr>
      </p:pic>
      <p:pic>
        <p:nvPicPr>
          <p:cNvPr id="175" name="Google Shape;175;p21"/>
          <p:cNvPicPr preferRelativeResize="0"/>
          <p:nvPr/>
        </p:nvPicPr>
        <p:blipFill rotWithShape="1">
          <a:blip r:embed="rId4">
            <a:alphaModFix/>
          </a:blip>
          <a:srcRect b="0" l="0" r="0" t="0"/>
          <a:stretch/>
        </p:blipFill>
        <p:spPr>
          <a:xfrm>
            <a:off x="8602744" y="4061901"/>
            <a:ext cx="2831449" cy="1767615"/>
          </a:xfrm>
          <a:prstGeom prst="rect">
            <a:avLst/>
          </a:prstGeom>
          <a:noFill/>
          <a:ln>
            <a:noFill/>
          </a:ln>
        </p:spPr>
      </p:pic>
      <p:pic>
        <p:nvPicPr>
          <p:cNvPr descr="A picture containing graphics, device, drawing&#10;&#10;Description automatically generated" id="176" name="Google Shape;176;p21"/>
          <p:cNvPicPr preferRelativeResize="0"/>
          <p:nvPr/>
        </p:nvPicPr>
        <p:blipFill rotWithShape="1">
          <a:blip r:embed="rId5">
            <a:alphaModFix/>
          </a:blip>
          <a:srcRect b="0" l="0" r="0" t="0"/>
          <a:stretch/>
        </p:blipFill>
        <p:spPr>
          <a:xfrm>
            <a:off x="8942372" y="1589894"/>
            <a:ext cx="2049089" cy="2049089"/>
          </a:xfrm>
          <a:prstGeom prst="rect">
            <a:avLst/>
          </a:prstGeom>
          <a:noFill/>
          <a:ln>
            <a:noFill/>
          </a:ln>
        </p:spPr>
      </p:pic>
      <p:pic>
        <p:nvPicPr>
          <p:cNvPr descr="Trish and Simon are teaching you how to login to Chrome from home. This way students and staff can access all their Google and O365 resources" id="177" name="Google Shape;177;p21" title="Login to Chrome Browser from home">
            <a:hlinkClick r:id="rId6"/>
          </p:cNvPr>
          <p:cNvPicPr preferRelativeResize="0"/>
          <p:nvPr/>
        </p:nvPicPr>
        <p:blipFill>
          <a:blip r:embed="rId7">
            <a:alphaModFix/>
          </a:blip>
          <a:stretch>
            <a:fillRect/>
          </a:stretch>
        </p:blipFill>
        <p:spPr>
          <a:xfrm>
            <a:off x="1400850" y="2137450"/>
            <a:ext cx="5977950" cy="4483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2"/>
          <p:cNvSpPr txBox="1"/>
          <p:nvPr>
            <p:ph type="title"/>
          </p:nvPr>
        </p:nvSpPr>
        <p:spPr>
          <a:xfrm>
            <a:off x="324996" y="871339"/>
            <a:ext cx="8596668"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4400"/>
              <a:buFont typeface="Trebuchet MS"/>
              <a:buNone/>
            </a:pPr>
            <a:r>
              <a:rPr lang="en-US" sz="4400"/>
              <a:t>Accessing MS Teams</a:t>
            </a:r>
            <a:endParaRPr/>
          </a:p>
        </p:txBody>
      </p:sp>
      <p:sp>
        <p:nvSpPr>
          <p:cNvPr id="183" name="Google Shape;183;p22"/>
          <p:cNvSpPr txBox="1"/>
          <p:nvPr>
            <p:ph idx="1" type="body"/>
          </p:nvPr>
        </p:nvSpPr>
        <p:spPr>
          <a:xfrm>
            <a:off x="213323" y="1879416"/>
            <a:ext cx="8949006" cy="519563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920"/>
              <a:buNone/>
            </a:pPr>
            <a:r>
              <a:rPr lang="en-US" sz="2400"/>
              <a:t>To access MS Teams as a student, first login to the Chrome browser on your computer with</a:t>
            </a:r>
            <a:r>
              <a:rPr b="1" lang="en-US" sz="2400">
                <a:solidFill>
                  <a:srgbClr val="002060"/>
                </a:solidFill>
              </a:rPr>
              <a:t> </a:t>
            </a:r>
            <a:r>
              <a:rPr lang="en-US" sz="2400"/>
              <a:t>your ECSD email and password:</a:t>
            </a:r>
            <a:endParaRPr/>
          </a:p>
          <a:p>
            <a:pPr indent="0" lvl="0" marL="0" rtl="0" algn="ctr">
              <a:spcBef>
                <a:spcPts val="1000"/>
              </a:spcBef>
              <a:spcAft>
                <a:spcPts val="0"/>
              </a:spcAft>
              <a:buSzPts val="1920"/>
              <a:buNone/>
            </a:pPr>
            <a:r>
              <a:rPr b="1" lang="en-US" sz="2400" u="sng">
                <a:solidFill>
                  <a:srgbClr val="002060"/>
                </a:solidFill>
                <a:hlinkClick r:id="rId3">
                  <a:extLst>
                    <a:ext uri="{A12FA001-AC4F-418D-AE19-62706E023703}">
                      <ahyp:hlinkClr val="tx"/>
                    </a:ext>
                  </a:extLst>
                </a:hlinkClick>
              </a:rPr>
              <a:t>xxxxxxx@school.ecsd.net</a:t>
            </a:r>
            <a:endParaRPr b="1" sz="2400">
              <a:solidFill>
                <a:srgbClr val="002060"/>
              </a:solidFill>
            </a:endParaRPr>
          </a:p>
          <a:p>
            <a:pPr indent="0" lvl="0" marL="0" rtl="0" algn="ctr">
              <a:spcBef>
                <a:spcPts val="1000"/>
              </a:spcBef>
              <a:spcAft>
                <a:spcPts val="0"/>
              </a:spcAft>
              <a:buSzPts val="1920"/>
              <a:buNone/>
            </a:pPr>
            <a:r>
              <a:rPr lang="en-US" sz="2400">
                <a:solidFill>
                  <a:srgbClr val="002060"/>
                </a:solidFill>
              </a:rPr>
              <a:t>Unique password</a:t>
            </a:r>
            <a:endParaRPr/>
          </a:p>
          <a:p>
            <a:pPr indent="0" lvl="0" marL="0" rtl="0" algn="l">
              <a:spcBef>
                <a:spcPts val="1000"/>
              </a:spcBef>
              <a:spcAft>
                <a:spcPts val="0"/>
              </a:spcAft>
              <a:buSzPts val="1920"/>
              <a:buNone/>
            </a:pPr>
            <a:r>
              <a:rPr lang="en-US" sz="2400"/>
              <a:t>Click on ECSD Bookmarks bar and navigate to Microsoft Teams.</a:t>
            </a:r>
            <a:endParaRPr/>
          </a:p>
          <a:p>
            <a:pPr indent="0" lvl="0" marL="0" rtl="0" algn="l">
              <a:spcBef>
                <a:spcPts val="1000"/>
              </a:spcBef>
              <a:spcAft>
                <a:spcPts val="0"/>
              </a:spcAft>
              <a:buSzPts val="1920"/>
              <a:buNone/>
            </a:pPr>
            <a:r>
              <a:rPr lang="en-US" sz="2400"/>
              <a:t>-OR-</a:t>
            </a:r>
            <a:endParaRPr/>
          </a:p>
          <a:p>
            <a:pPr indent="0" lvl="0" marL="0" rtl="0" algn="l">
              <a:spcBef>
                <a:spcPts val="1000"/>
              </a:spcBef>
              <a:spcAft>
                <a:spcPts val="0"/>
              </a:spcAft>
              <a:buSzPts val="1920"/>
              <a:buNone/>
            </a:pPr>
            <a:r>
              <a:rPr lang="en-US" sz="2400"/>
              <a:t>If you are in an Office 365 app (Outlook or OneDrive), click on the waffle (app launcher) in the top left corner and navigate to Microsoft Teams</a:t>
            </a:r>
            <a:endParaRPr/>
          </a:p>
          <a:p>
            <a:pPr indent="0" lvl="0" marL="0" rtl="0" algn="l">
              <a:spcBef>
                <a:spcPts val="1000"/>
              </a:spcBef>
              <a:spcAft>
                <a:spcPts val="0"/>
              </a:spcAft>
              <a:buSzPts val="1920"/>
              <a:buNone/>
            </a:pPr>
            <a:r>
              <a:rPr lang="en-US" sz="2400"/>
              <a:t> </a:t>
            </a:r>
            <a:endParaRPr/>
          </a:p>
        </p:txBody>
      </p:sp>
      <p:pic>
        <p:nvPicPr>
          <p:cNvPr id="184" name="Google Shape;184;p22"/>
          <p:cNvPicPr preferRelativeResize="0"/>
          <p:nvPr/>
        </p:nvPicPr>
        <p:blipFill rotWithShape="1">
          <a:blip r:embed="rId4">
            <a:alphaModFix/>
          </a:blip>
          <a:srcRect b="0" l="0" r="0" t="0"/>
          <a:stretch/>
        </p:blipFill>
        <p:spPr>
          <a:xfrm>
            <a:off x="5424002" y="629457"/>
            <a:ext cx="1343995" cy="1249959"/>
          </a:xfrm>
          <a:prstGeom prst="rect">
            <a:avLst/>
          </a:prstGeom>
          <a:noFill/>
          <a:ln>
            <a:noFill/>
          </a:ln>
        </p:spPr>
      </p:pic>
      <p:pic>
        <p:nvPicPr>
          <p:cNvPr id="185" name="Google Shape;185;p22"/>
          <p:cNvPicPr preferRelativeResize="0"/>
          <p:nvPr/>
        </p:nvPicPr>
        <p:blipFill rotWithShape="1">
          <a:blip r:embed="rId5">
            <a:alphaModFix/>
          </a:blip>
          <a:srcRect b="0" l="0" r="0" t="0"/>
          <a:stretch/>
        </p:blipFill>
        <p:spPr>
          <a:xfrm>
            <a:off x="9198501" y="1359299"/>
            <a:ext cx="2780176" cy="3265170"/>
          </a:xfrm>
          <a:prstGeom prst="rect">
            <a:avLst/>
          </a:prstGeom>
          <a:noFill/>
          <a:ln cap="flat" cmpd="sng" w="28575">
            <a:solidFill>
              <a:schemeClr val="dk2"/>
            </a:solidFill>
            <a:prstDash val="solid"/>
            <a:round/>
            <a:headEnd len="sm" w="sm" type="none"/>
            <a:tailEnd len="sm" w="sm" type="none"/>
          </a:ln>
        </p:spPr>
      </p:pic>
      <p:pic>
        <p:nvPicPr>
          <p:cNvPr id="186" name="Google Shape;186;p22"/>
          <p:cNvPicPr preferRelativeResize="0"/>
          <p:nvPr/>
        </p:nvPicPr>
        <p:blipFill rotWithShape="1">
          <a:blip r:embed="rId6">
            <a:alphaModFix/>
          </a:blip>
          <a:srcRect b="0" l="0" r="0" t="0"/>
          <a:stretch/>
        </p:blipFill>
        <p:spPr>
          <a:xfrm>
            <a:off x="9198501" y="4726466"/>
            <a:ext cx="2810189" cy="2000906"/>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3"/>
          <p:cNvSpPr txBox="1"/>
          <p:nvPr>
            <p:ph type="title"/>
          </p:nvPr>
        </p:nvSpPr>
        <p:spPr>
          <a:xfrm>
            <a:off x="391159" y="727813"/>
            <a:ext cx="8596800" cy="1320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4400"/>
              <a:buFont typeface="Trebuchet MS"/>
              <a:buNone/>
            </a:pPr>
            <a:r>
              <a:rPr lang="en-US" sz="4400"/>
              <a:t>Step 2: Accessing MS Teams</a:t>
            </a:r>
            <a:endParaRPr/>
          </a:p>
        </p:txBody>
      </p:sp>
      <p:pic>
        <p:nvPicPr>
          <p:cNvPr descr="A close up of a computer&#10;&#10;Description automatically generated" id="192" name="Google Shape;192;p23"/>
          <p:cNvPicPr preferRelativeResize="0"/>
          <p:nvPr/>
        </p:nvPicPr>
        <p:blipFill rotWithShape="1">
          <a:blip r:embed="rId3">
            <a:alphaModFix/>
          </a:blip>
          <a:srcRect b="0" l="0" r="0" t="0"/>
          <a:stretch/>
        </p:blipFill>
        <p:spPr>
          <a:xfrm>
            <a:off x="7924696" y="3223622"/>
            <a:ext cx="4161662" cy="4161662"/>
          </a:xfrm>
          <a:prstGeom prst="rect">
            <a:avLst/>
          </a:prstGeom>
          <a:noFill/>
          <a:ln>
            <a:noFill/>
          </a:ln>
          <a:effectLst>
            <a:outerShdw blurRad="292100" rotWithShape="0" algn="tl" dir="2700000" dist="139700">
              <a:srgbClr val="333333">
                <a:alpha val="64706"/>
              </a:srgbClr>
            </a:outerShdw>
          </a:effectLst>
        </p:spPr>
      </p:pic>
      <p:pic>
        <p:nvPicPr>
          <p:cNvPr id="193" name="Google Shape;193;p23"/>
          <p:cNvPicPr preferRelativeResize="0"/>
          <p:nvPr/>
        </p:nvPicPr>
        <p:blipFill rotWithShape="1">
          <a:blip r:embed="rId4">
            <a:alphaModFix/>
          </a:blip>
          <a:srcRect b="0" l="0" r="0" t="0"/>
          <a:stretch/>
        </p:blipFill>
        <p:spPr>
          <a:xfrm>
            <a:off x="8602744" y="4061901"/>
            <a:ext cx="2831449" cy="1767615"/>
          </a:xfrm>
          <a:prstGeom prst="rect">
            <a:avLst/>
          </a:prstGeom>
          <a:noFill/>
          <a:ln>
            <a:noFill/>
          </a:ln>
        </p:spPr>
      </p:pic>
      <p:pic>
        <p:nvPicPr>
          <p:cNvPr id="194" name="Google Shape;194;p23"/>
          <p:cNvPicPr preferRelativeResize="0"/>
          <p:nvPr/>
        </p:nvPicPr>
        <p:blipFill rotWithShape="1">
          <a:blip r:embed="rId5">
            <a:alphaModFix/>
          </a:blip>
          <a:srcRect b="0" l="0" r="0" t="0"/>
          <a:stretch/>
        </p:blipFill>
        <p:spPr>
          <a:xfrm>
            <a:off x="7677957" y="366621"/>
            <a:ext cx="1586169" cy="1475190"/>
          </a:xfrm>
          <a:prstGeom prst="rect">
            <a:avLst/>
          </a:prstGeom>
          <a:noFill/>
          <a:ln>
            <a:noFill/>
          </a:ln>
        </p:spPr>
      </p:pic>
      <p:pic>
        <p:nvPicPr>
          <p:cNvPr descr="This short video walks ECSD students through the steps to accessing Microsoft Teams through the ECSD Bookmarks and through Office 365." id="195" name="Google Shape;195;p23" title="How ECSD Students Can Access Teams Online in a Chrome Browser">
            <a:hlinkClick r:id="rId6"/>
          </p:cNvPr>
          <p:cNvPicPr preferRelativeResize="0"/>
          <p:nvPr/>
        </p:nvPicPr>
        <p:blipFill>
          <a:blip r:embed="rId7">
            <a:alphaModFix/>
          </a:blip>
          <a:stretch>
            <a:fillRect/>
          </a:stretch>
        </p:blipFill>
        <p:spPr>
          <a:xfrm>
            <a:off x="976900" y="1694624"/>
            <a:ext cx="6562925" cy="4922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id="200" name="Google Shape;200;p24"/>
          <p:cNvPicPr preferRelativeResize="0"/>
          <p:nvPr/>
        </p:nvPicPr>
        <p:blipFill>
          <a:blip r:embed="rId3">
            <a:alphaModFix/>
          </a:blip>
          <a:stretch>
            <a:fillRect/>
          </a:stretch>
        </p:blipFill>
        <p:spPr>
          <a:xfrm>
            <a:off x="385950" y="0"/>
            <a:ext cx="9539413"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5"/>
          <p:cNvSpPr txBox="1"/>
          <p:nvPr>
            <p:ph type="title"/>
          </p:nvPr>
        </p:nvSpPr>
        <p:spPr>
          <a:xfrm>
            <a:off x="677334" y="609600"/>
            <a:ext cx="8596800" cy="1320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Accessing Microsoft Teams on an iPad!</a:t>
            </a:r>
            <a:endParaRPr/>
          </a:p>
        </p:txBody>
      </p:sp>
      <p:pic>
        <p:nvPicPr>
          <p:cNvPr id="206" name="Google Shape;206;p25"/>
          <p:cNvPicPr preferRelativeResize="0"/>
          <p:nvPr/>
        </p:nvPicPr>
        <p:blipFill>
          <a:blip r:embed="rId3">
            <a:alphaModFix/>
          </a:blip>
          <a:stretch>
            <a:fillRect/>
          </a:stretch>
        </p:blipFill>
        <p:spPr>
          <a:xfrm>
            <a:off x="8629575" y="269031"/>
            <a:ext cx="1502982" cy="1320900"/>
          </a:xfrm>
          <a:prstGeom prst="rect">
            <a:avLst/>
          </a:prstGeom>
          <a:noFill/>
          <a:ln>
            <a:noFill/>
          </a:ln>
        </p:spPr>
      </p:pic>
      <p:pic>
        <p:nvPicPr>
          <p:cNvPr descr="In the following video we will review how to install the Microsoft Teams app on your iPad from the app store. We will also review how to sign in with your ECSD email and password to get started using Teams!" id="207" name="Google Shape;207;p25" title="Installing Microsoft Teams app on Your iPad">
            <a:hlinkClick r:id="rId4"/>
          </p:cNvPr>
          <p:cNvPicPr preferRelativeResize="0"/>
          <p:nvPr/>
        </p:nvPicPr>
        <p:blipFill>
          <a:blip r:embed="rId5">
            <a:alphaModFix/>
          </a:blip>
          <a:stretch>
            <a:fillRect/>
          </a:stretch>
        </p:blipFill>
        <p:spPr>
          <a:xfrm>
            <a:off x="1123200" y="1345325"/>
            <a:ext cx="6711475" cy="5033600"/>
          </a:xfrm>
          <a:prstGeom prst="rect">
            <a:avLst/>
          </a:prstGeom>
          <a:noFill/>
          <a:ln>
            <a:noFill/>
          </a:ln>
        </p:spPr>
      </p:pic>
      <p:pic>
        <p:nvPicPr>
          <p:cNvPr id="208" name="Google Shape;208;p25"/>
          <p:cNvPicPr preferRelativeResize="0"/>
          <p:nvPr/>
        </p:nvPicPr>
        <p:blipFill>
          <a:blip r:embed="rId6">
            <a:alphaModFix/>
          </a:blip>
          <a:stretch>
            <a:fillRect/>
          </a:stretch>
        </p:blipFill>
        <p:spPr>
          <a:xfrm rot="1136377">
            <a:off x="8088081" y="3847966"/>
            <a:ext cx="2745762" cy="2694394"/>
          </a:xfrm>
          <a:prstGeom prst="rect">
            <a:avLst/>
          </a:prstGeom>
          <a:noFill/>
          <a:ln>
            <a:noFill/>
          </a:ln>
          <a:effectLst>
            <a:outerShdw blurRad="57150" rotWithShape="0" algn="bl" dir="5400000" dist="19050">
              <a:srgbClr val="000000">
                <a:alpha val="50000"/>
              </a:srgbClr>
            </a:outerShdw>
          </a:effectLst>
        </p:spPr>
      </p:pic>
      <p:pic>
        <p:nvPicPr>
          <p:cNvPr id="209" name="Google Shape;209;p25"/>
          <p:cNvPicPr preferRelativeResize="0"/>
          <p:nvPr/>
        </p:nvPicPr>
        <p:blipFill>
          <a:blip r:embed="rId7">
            <a:alphaModFix/>
          </a:blip>
          <a:stretch>
            <a:fillRect/>
          </a:stretch>
        </p:blipFill>
        <p:spPr>
          <a:xfrm rot="1136378">
            <a:off x="8560959" y="4035416"/>
            <a:ext cx="1863733" cy="2221522"/>
          </a:xfrm>
          <a:prstGeom prst="rect">
            <a:avLst/>
          </a:prstGeom>
          <a:noFill/>
          <a:ln>
            <a:noFill/>
          </a:ln>
        </p:spPr>
      </p:pic>
      <p:pic>
        <p:nvPicPr>
          <p:cNvPr id="210" name="Google Shape;210;p25"/>
          <p:cNvPicPr preferRelativeResize="0"/>
          <p:nvPr/>
        </p:nvPicPr>
        <p:blipFill>
          <a:blip r:embed="rId8">
            <a:alphaModFix/>
          </a:blip>
          <a:stretch>
            <a:fillRect/>
          </a:stretch>
        </p:blipFill>
        <p:spPr>
          <a:xfrm>
            <a:off x="9985400" y="5107000"/>
            <a:ext cx="1430650" cy="143065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6"/>
          <p:cNvSpPr txBox="1"/>
          <p:nvPr>
            <p:ph type="title"/>
          </p:nvPr>
        </p:nvSpPr>
        <p:spPr>
          <a:xfrm>
            <a:off x="677334" y="816638"/>
            <a:ext cx="8596668" cy="1320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accent1"/>
              </a:buClr>
              <a:buSzPts val="4400"/>
              <a:buFont typeface="Trebuchet MS"/>
              <a:buNone/>
            </a:pPr>
            <a:r>
              <a:rPr lang="en-US" sz="4400"/>
              <a:t>What is Microsoft Teams?</a:t>
            </a:r>
            <a:endParaRPr/>
          </a:p>
        </p:txBody>
      </p:sp>
      <p:sp>
        <p:nvSpPr>
          <p:cNvPr id="216" name="Google Shape;216;p26"/>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920"/>
              <a:buNone/>
            </a:pPr>
            <a:r>
              <a:rPr lang="en-US" sz="2400"/>
              <a:t>Microsoft Teams (MS Teams) is your child’s digital center for learning.</a:t>
            </a:r>
            <a:endParaRPr/>
          </a:p>
          <a:p>
            <a:pPr indent="0" lvl="0" marL="0" rtl="0" algn="l">
              <a:spcBef>
                <a:spcPts val="1000"/>
              </a:spcBef>
              <a:spcAft>
                <a:spcPts val="0"/>
              </a:spcAft>
              <a:buSzPts val="1920"/>
              <a:buNone/>
            </a:pPr>
            <a:r>
              <a:rPr lang="en-US" sz="2400"/>
              <a:t>Teachers use MS Teams to share assignments, homework, post announcements, host class discussions, interact with students through video conferencing, and possibly communicate with parents.</a:t>
            </a:r>
            <a:endParaRPr/>
          </a:p>
        </p:txBody>
      </p:sp>
      <p:pic>
        <p:nvPicPr>
          <p:cNvPr id="217" name="Google Shape;217;p26"/>
          <p:cNvPicPr preferRelativeResize="0"/>
          <p:nvPr/>
        </p:nvPicPr>
        <p:blipFill rotWithShape="1">
          <a:blip r:embed="rId3">
            <a:alphaModFix/>
          </a:blip>
          <a:srcRect b="0" l="0" r="0" t="0"/>
          <a:stretch/>
        </p:blipFill>
        <p:spPr>
          <a:xfrm>
            <a:off x="7246967" y="132356"/>
            <a:ext cx="1933313" cy="1798044"/>
          </a:xfrm>
          <a:prstGeom prst="rect">
            <a:avLst/>
          </a:prstGeom>
          <a:noFill/>
          <a:ln>
            <a:noFill/>
          </a:ln>
        </p:spPr>
      </p:pic>
      <p:pic>
        <p:nvPicPr>
          <p:cNvPr descr="A close up of a computer&#10;&#10;Description automatically generated" id="218" name="Google Shape;218;p26"/>
          <p:cNvPicPr preferRelativeResize="0"/>
          <p:nvPr/>
        </p:nvPicPr>
        <p:blipFill rotWithShape="1">
          <a:blip r:embed="rId4">
            <a:alphaModFix/>
          </a:blip>
          <a:srcRect b="0" l="0" r="0" t="0"/>
          <a:stretch/>
        </p:blipFill>
        <p:spPr>
          <a:xfrm>
            <a:off x="7924696" y="3223622"/>
            <a:ext cx="4161662" cy="4161662"/>
          </a:xfrm>
          <a:prstGeom prst="rect">
            <a:avLst/>
          </a:prstGeom>
          <a:noFill/>
          <a:ln>
            <a:noFill/>
          </a:ln>
          <a:effectLst>
            <a:outerShdw blurRad="292100" rotWithShape="0" algn="tl" dir="2700000" dist="139700">
              <a:srgbClr val="333333">
                <a:alpha val="64706"/>
              </a:srgbClr>
            </a:outerShdw>
          </a:effectLst>
        </p:spPr>
      </p:pic>
      <p:pic>
        <p:nvPicPr>
          <p:cNvPr id="219" name="Google Shape;219;p26"/>
          <p:cNvPicPr preferRelativeResize="0"/>
          <p:nvPr/>
        </p:nvPicPr>
        <p:blipFill rotWithShape="1">
          <a:blip r:embed="rId5">
            <a:alphaModFix/>
          </a:blip>
          <a:srcRect b="0" l="0" r="0" t="0"/>
          <a:stretch/>
        </p:blipFill>
        <p:spPr>
          <a:xfrm>
            <a:off x="8602744" y="4061901"/>
            <a:ext cx="2831449" cy="176761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cet">
  <a:themeElements>
    <a:clrScheme name="Slipstream">
      <a:dk1>
        <a:srgbClr val="000000"/>
      </a:dk1>
      <a:lt1>
        <a:srgbClr val="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